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23"/>
  </p:notesMasterIdLst>
  <p:sldIdLst>
    <p:sldId id="256" r:id="rId3"/>
    <p:sldId id="257" r:id="rId4"/>
    <p:sldId id="267" r:id="rId5"/>
    <p:sldId id="268" r:id="rId6"/>
    <p:sldId id="271" r:id="rId7"/>
    <p:sldId id="277" r:id="rId8"/>
    <p:sldId id="272" r:id="rId9"/>
    <p:sldId id="263" r:id="rId10"/>
    <p:sldId id="258" r:id="rId11"/>
    <p:sldId id="259" r:id="rId12"/>
    <p:sldId id="273" r:id="rId13"/>
    <p:sldId id="266" r:id="rId14"/>
    <p:sldId id="281" r:id="rId15"/>
    <p:sldId id="278" r:id="rId16"/>
    <p:sldId id="280" r:id="rId17"/>
    <p:sldId id="279" r:id="rId18"/>
    <p:sldId id="264" r:id="rId19"/>
    <p:sldId id="270" r:id="rId20"/>
    <p:sldId id="276" r:id="rId21"/>
    <p:sldId id="26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6B6A"/>
    <a:srgbClr val="AF99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7"/>
    <p:restoredTop sz="94669"/>
  </p:normalViewPr>
  <p:slideViewPr>
    <p:cSldViewPr snapToGrid="0">
      <p:cViewPr varScale="1">
        <p:scale>
          <a:sx n="106" d="100"/>
          <a:sy n="106" d="100"/>
        </p:scale>
        <p:origin x="9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B04F35-2358-420B-B9F1-97477E872D5F}" type="doc">
      <dgm:prSet loTypeId="urn:microsoft.com/office/officeart/2005/8/layout/orgChart1" loCatId="hierarchy" qsTypeId="urn:microsoft.com/office/officeart/2005/8/quickstyle/simple1" qsCatId="simple" csTypeId="urn:microsoft.com/office/officeart/2005/8/colors/accent1_5" csCatId="accent1" phldr="1"/>
      <dgm:spPr/>
      <dgm:t>
        <a:bodyPr/>
        <a:lstStyle/>
        <a:p>
          <a:endParaRPr lang="en-US"/>
        </a:p>
      </dgm:t>
    </dgm:pt>
    <dgm:pt modelId="{02AB7463-AA30-4024-87B3-DD69FAA01E8E}">
      <dgm:prSet/>
      <dgm:spPr/>
      <dgm:t>
        <a:bodyPr/>
        <a:lstStyle/>
        <a:p>
          <a:r>
            <a:rPr lang="en-US" b="0" i="0" u="none" strike="noStrike" dirty="0">
              <a:effectLst/>
            </a:rPr>
            <a:t>Uniformity &amp; Consistency</a:t>
          </a:r>
          <a:br>
            <a:rPr lang="en-US" b="0" i="0" u="none" strike="noStrike" dirty="0">
              <a:effectLst/>
            </a:rPr>
          </a:br>
          <a:endParaRPr lang="en-US" dirty="0"/>
        </a:p>
      </dgm:t>
    </dgm:pt>
    <dgm:pt modelId="{32B3C38C-55BA-40DD-BB69-A23D1A4AF2B9}" type="parTrans" cxnId="{485A7FF4-3B33-4B73-9E66-C680940255EF}">
      <dgm:prSet/>
      <dgm:spPr/>
      <dgm:t>
        <a:bodyPr/>
        <a:lstStyle/>
        <a:p>
          <a:endParaRPr lang="en-US"/>
        </a:p>
      </dgm:t>
    </dgm:pt>
    <dgm:pt modelId="{A6C86DCC-D8BA-4C10-9EBC-A20A685553D8}" type="sibTrans" cxnId="{485A7FF4-3B33-4B73-9E66-C680940255EF}">
      <dgm:prSet/>
      <dgm:spPr/>
      <dgm:t>
        <a:bodyPr/>
        <a:lstStyle/>
        <a:p>
          <a:endParaRPr lang="en-US"/>
        </a:p>
      </dgm:t>
    </dgm:pt>
    <dgm:pt modelId="{FF8F23FB-0322-F04F-B71D-651BE088460E}">
      <dgm:prSet/>
      <dgm:spPr/>
      <dgm:t>
        <a:bodyPr/>
        <a:lstStyle/>
        <a:p>
          <a:r>
            <a:rPr lang="en-US" b="0" i="0" u="none" strike="noStrike" dirty="0">
              <a:effectLst/>
            </a:rPr>
            <a:t>Automation of attendance registration</a:t>
          </a:r>
          <a:br>
            <a:rPr lang="en-US" b="0" i="0" u="none" strike="noStrike" dirty="0">
              <a:effectLst/>
            </a:rPr>
          </a:br>
          <a:endParaRPr lang="en-US" dirty="0"/>
        </a:p>
      </dgm:t>
    </dgm:pt>
    <dgm:pt modelId="{08DA6773-CEC7-A344-8361-A8699FF51E78}" type="parTrans" cxnId="{C3DF0296-44E4-F04C-9B61-2CCC62AE42ED}">
      <dgm:prSet/>
      <dgm:spPr/>
      <dgm:t>
        <a:bodyPr/>
        <a:lstStyle/>
        <a:p>
          <a:endParaRPr lang="en-US"/>
        </a:p>
      </dgm:t>
    </dgm:pt>
    <dgm:pt modelId="{EA91E7BE-C004-D247-8224-4106F4AB91A2}" type="sibTrans" cxnId="{C3DF0296-44E4-F04C-9B61-2CCC62AE42ED}">
      <dgm:prSet/>
      <dgm:spPr/>
      <dgm:t>
        <a:bodyPr/>
        <a:lstStyle/>
        <a:p>
          <a:endParaRPr lang="en-US"/>
        </a:p>
      </dgm:t>
    </dgm:pt>
    <dgm:pt modelId="{A70B4EBD-12A9-3344-A8BF-32A9B8F94008}">
      <dgm:prSet/>
      <dgm:spPr/>
      <dgm:t>
        <a:bodyPr/>
        <a:lstStyle/>
        <a:p>
          <a:r>
            <a:rPr lang="en-US" b="0" i="0" u="none" strike="noStrike" dirty="0">
              <a:effectLst/>
            </a:rPr>
            <a:t>System Integration</a:t>
          </a:r>
          <a:br>
            <a:rPr lang="en-US" b="0" i="0" u="none" strike="noStrike" dirty="0">
              <a:effectLst/>
            </a:rPr>
          </a:br>
          <a:endParaRPr lang="en-US" dirty="0"/>
        </a:p>
      </dgm:t>
    </dgm:pt>
    <dgm:pt modelId="{C0E2B6A5-800B-E14A-BF48-D023E7899BDE}" type="parTrans" cxnId="{230F3FF4-DDBE-9540-97EC-25545F396CA6}">
      <dgm:prSet/>
      <dgm:spPr/>
      <dgm:t>
        <a:bodyPr/>
        <a:lstStyle/>
        <a:p>
          <a:endParaRPr lang="en-US"/>
        </a:p>
      </dgm:t>
    </dgm:pt>
    <dgm:pt modelId="{E6C42038-CE62-C040-9D24-66FDC321BC67}" type="sibTrans" cxnId="{230F3FF4-DDBE-9540-97EC-25545F396CA6}">
      <dgm:prSet/>
      <dgm:spPr/>
      <dgm:t>
        <a:bodyPr/>
        <a:lstStyle/>
        <a:p>
          <a:endParaRPr lang="en-US"/>
        </a:p>
      </dgm:t>
    </dgm:pt>
    <dgm:pt modelId="{9EDEA52B-CD42-544F-A21E-0076FCB548F2}">
      <dgm:prSet/>
      <dgm:spPr/>
      <dgm:t>
        <a:bodyPr/>
        <a:lstStyle/>
        <a:p>
          <a:r>
            <a:rPr lang="en-US" b="0" i="0" u="none" strike="noStrike" dirty="0">
              <a:effectLst/>
            </a:rPr>
            <a:t>Elimination and simplification of  multiple processes</a:t>
          </a:r>
          <a:endParaRPr lang="en-US" dirty="0"/>
        </a:p>
      </dgm:t>
    </dgm:pt>
    <dgm:pt modelId="{EC38133F-994B-324A-BC22-904898FDE3BF}" type="parTrans" cxnId="{AD224966-FD57-E145-9373-C105F1CA4932}">
      <dgm:prSet/>
      <dgm:spPr/>
      <dgm:t>
        <a:bodyPr/>
        <a:lstStyle/>
        <a:p>
          <a:endParaRPr lang="en-US"/>
        </a:p>
      </dgm:t>
    </dgm:pt>
    <dgm:pt modelId="{1EC9ADC4-0B2F-744B-AFC5-61F27247F006}" type="sibTrans" cxnId="{AD224966-FD57-E145-9373-C105F1CA4932}">
      <dgm:prSet/>
      <dgm:spPr/>
      <dgm:t>
        <a:bodyPr/>
        <a:lstStyle/>
        <a:p>
          <a:endParaRPr lang="en-US"/>
        </a:p>
      </dgm:t>
    </dgm:pt>
    <dgm:pt modelId="{BC6CC7F2-2217-164B-B32B-8D2D23967CFF}" type="pres">
      <dgm:prSet presAssocID="{AAB04F35-2358-420B-B9F1-97477E872D5F}" presName="hierChild1" presStyleCnt="0">
        <dgm:presLayoutVars>
          <dgm:orgChart val="1"/>
          <dgm:chPref val="1"/>
          <dgm:dir/>
          <dgm:animOne val="branch"/>
          <dgm:animLvl val="lvl"/>
          <dgm:resizeHandles/>
        </dgm:presLayoutVars>
      </dgm:prSet>
      <dgm:spPr/>
    </dgm:pt>
    <dgm:pt modelId="{0B31662E-A610-2D41-9BC1-4AD5752815FB}" type="pres">
      <dgm:prSet presAssocID="{02AB7463-AA30-4024-87B3-DD69FAA01E8E}" presName="hierRoot1" presStyleCnt="0">
        <dgm:presLayoutVars>
          <dgm:hierBranch val="init"/>
        </dgm:presLayoutVars>
      </dgm:prSet>
      <dgm:spPr/>
    </dgm:pt>
    <dgm:pt modelId="{7134E471-F8F5-6E4E-9786-18DEF41395D9}" type="pres">
      <dgm:prSet presAssocID="{02AB7463-AA30-4024-87B3-DD69FAA01E8E}" presName="rootComposite1" presStyleCnt="0"/>
      <dgm:spPr/>
    </dgm:pt>
    <dgm:pt modelId="{F0B71A82-CAEA-E144-A74B-17B38F45B2C7}" type="pres">
      <dgm:prSet presAssocID="{02AB7463-AA30-4024-87B3-DD69FAA01E8E}" presName="rootText1" presStyleLbl="node0" presStyleIdx="0" presStyleCnt="4">
        <dgm:presLayoutVars>
          <dgm:chPref val="3"/>
        </dgm:presLayoutVars>
      </dgm:prSet>
      <dgm:spPr/>
    </dgm:pt>
    <dgm:pt modelId="{5EB47CD0-6D12-B940-865A-F1DEB8B4447A}" type="pres">
      <dgm:prSet presAssocID="{02AB7463-AA30-4024-87B3-DD69FAA01E8E}" presName="rootConnector1" presStyleLbl="node1" presStyleIdx="0" presStyleCnt="0"/>
      <dgm:spPr/>
    </dgm:pt>
    <dgm:pt modelId="{00533214-14C8-844C-A969-110CB05455C5}" type="pres">
      <dgm:prSet presAssocID="{02AB7463-AA30-4024-87B3-DD69FAA01E8E}" presName="hierChild2" presStyleCnt="0"/>
      <dgm:spPr/>
    </dgm:pt>
    <dgm:pt modelId="{48B79490-9E0C-0C4D-A663-6C35CA4CDED6}" type="pres">
      <dgm:prSet presAssocID="{02AB7463-AA30-4024-87B3-DD69FAA01E8E}" presName="hierChild3" presStyleCnt="0"/>
      <dgm:spPr/>
    </dgm:pt>
    <dgm:pt modelId="{4CC31265-792A-0A41-9965-0EDD4692BD58}" type="pres">
      <dgm:prSet presAssocID="{A70B4EBD-12A9-3344-A8BF-32A9B8F94008}" presName="hierRoot1" presStyleCnt="0">
        <dgm:presLayoutVars>
          <dgm:hierBranch val="init"/>
        </dgm:presLayoutVars>
      </dgm:prSet>
      <dgm:spPr/>
    </dgm:pt>
    <dgm:pt modelId="{903F7754-4CB7-F34B-9780-F03BAFDD3B46}" type="pres">
      <dgm:prSet presAssocID="{A70B4EBD-12A9-3344-A8BF-32A9B8F94008}" presName="rootComposite1" presStyleCnt="0"/>
      <dgm:spPr/>
    </dgm:pt>
    <dgm:pt modelId="{217D391C-B561-5C41-BA8E-FB5445F5C8D6}" type="pres">
      <dgm:prSet presAssocID="{A70B4EBD-12A9-3344-A8BF-32A9B8F94008}" presName="rootText1" presStyleLbl="node0" presStyleIdx="1" presStyleCnt="4">
        <dgm:presLayoutVars>
          <dgm:chPref val="3"/>
        </dgm:presLayoutVars>
      </dgm:prSet>
      <dgm:spPr/>
    </dgm:pt>
    <dgm:pt modelId="{EB7DDB64-D150-364A-8D3D-E3CD64667300}" type="pres">
      <dgm:prSet presAssocID="{A70B4EBD-12A9-3344-A8BF-32A9B8F94008}" presName="rootConnector1" presStyleLbl="node1" presStyleIdx="0" presStyleCnt="0"/>
      <dgm:spPr/>
    </dgm:pt>
    <dgm:pt modelId="{870FCC9C-50B7-3A43-AAEE-EA99FB59CCAB}" type="pres">
      <dgm:prSet presAssocID="{A70B4EBD-12A9-3344-A8BF-32A9B8F94008}" presName="hierChild2" presStyleCnt="0"/>
      <dgm:spPr/>
    </dgm:pt>
    <dgm:pt modelId="{E9E1DC48-FA30-5844-B440-D07E76D021E5}" type="pres">
      <dgm:prSet presAssocID="{A70B4EBD-12A9-3344-A8BF-32A9B8F94008}" presName="hierChild3" presStyleCnt="0"/>
      <dgm:spPr/>
    </dgm:pt>
    <dgm:pt modelId="{863E71FD-5BC7-F24D-BF0A-04188ECD2110}" type="pres">
      <dgm:prSet presAssocID="{FF8F23FB-0322-F04F-B71D-651BE088460E}" presName="hierRoot1" presStyleCnt="0">
        <dgm:presLayoutVars>
          <dgm:hierBranch val="init"/>
        </dgm:presLayoutVars>
      </dgm:prSet>
      <dgm:spPr/>
    </dgm:pt>
    <dgm:pt modelId="{7F8602B6-72AD-E040-9BAC-FEE17CCF083F}" type="pres">
      <dgm:prSet presAssocID="{FF8F23FB-0322-F04F-B71D-651BE088460E}" presName="rootComposite1" presStyleCnt="0"/>
      <dgm:spPr/>
    </dgm:pt>
    <dgm:pt modelId="{04C70D68-FE57-7945-B9FF-850E1CE05F7B}" type="pres">
      <dgm:prSet presAssocID="{FF8F23FB-0322-F04F-B71D-651BE088460E}" presName="rootText1" presStyleLbl="node0" presStyleIdx="2" presStyleCnt="4">
        <dgm:presLayoutVars>
          <dgm:chPref val="3"/>
        </dgm:presLayoutVars>
      </dgm:prSet>
      <dgm:spPr/>
    </dgm:pt>
    <dgm:pt modelId="{EF43FDAE-E76B-1C41-A322-94D23DF4FC3D}" type="pres">
      <dgm:prSet presAssocID="{FF8F23FB-0322-F04F-B71D-651BE088460E}" presName="rootConnector1" presStyleLbl="node1" presStyleIdx="0" presStyleCnt="0"/>
      <dgm:spPr/>
    </dgm:pt>
    <dgm:pt modelId="{F2351206-724D-9148-84D3-A031FDC563B5}" type="pres">
      <dgm:prSet presAssocID="{FF8F23FB-0322-F04F-B71D-651BE088460E}" presName="hierChild2" presStyleCnt="0"/>
      <dgm:spPr/>
    </dgm:pt>
    <dgm:pt modelId="{54C029C6-137B-C54E-848D-9E23C1E3E83C}" type="pres">
      <dgm:prSet presAssocID="{FF8F23FB-0322-F04F-B71D-651BE088460E}" presName="hierChild3" presStyleCnt="0"/>
      <dgm:spPr/>
    </dgm:pt>
    <dgm:pt modelId="{BE13C40C-388F-B242-927B-D41D202C71EA}" type="pres">
      <dgm:prSet presAssocID="{9EDEA52B-CD42-544F-A21E-0076FCB548F2}" presName="hierRoot1" presStyleCnt="0">
        <dgm:presLayoutVars>
          <dgm:hierBranch val="init"/>
        </dgm:presLayoutVars>
      </dgm:prSet>
      <dgm:spPr/>
    </dgm:pt>
    <dgm:pt modelId="{D3F57590-72AB-9A44-9209-B1CD8A205891}" type="pres">
      <dgm:prSet presAssocID="{9EDEA52B-CD42-544F-A21E-0076FCB548F2}" presName="rootComposite1" presStyleCnt="0"/>
      <dgm:spPr/>
    </dgm:pt>
    <dgm:pt modelId="{DBA44BAE-BB24-2046-A08D-11E5BDCE99FC}" type="pres">
      <dgm:prSet presAssocID="{9EDEA52B-CD42-544F-A21E-0076FCB548F2}" presName="rootText1" presStyleLbl="node0" presStyleIdx="3" presStyleCnt="4">
        <dgm:presLayoutVars>
          <dgm:chPref val="3"/>
        </dgm:presLayoutVars>
      </dgm:prSet>
      <dgm:spPr/>
    </dgm:pt>
    <dgm:pt modelId="{84489FE0-82B4-6F4A-AB98-01A1A98857F4}" type="pres">
      <dgm:prSet presAssocID="{9EDEA52B-CD42-544F-A21E-0076FCB548F2}" presName="rootConnector1" presStyleLbl="node1" presStyleIdx="0" presStyleCnt="0"/>
      <dgm:spPr/>
    </dgm:pt>
    <dgm:pt modelId="{26F9D4B6-5F86-0B4C-AC84-1D82BB38834A}" type="pres">
      <dgm:prSet presAssocID="{9EDEA52B-CD42-544F-A21E-0076FCB548F2}" presName="hierChild2" presStyleCnt="0"/>
      <dgm:spPr/>
    </dgm:pt>
    <dgm:pt modelId="{273E655A-2237-7B43-A5B1-33110A52CFF3}" type="pres">
      <dgm:prSet presAssocID="{9EDEA52B-CD42-544F-A21E-0076FCB548F2}" presName="hierChild3" presStyleCnt="0"/>
      <dgm:spPr/>
    </dgm:pt>
  </dgm:ptLst>
  <dgm:cxnLst>
    <dgm:cxn modelId="{29DF6C3D-B737-B044-A38F-1225E6CDA660}" type="presOf" srcId="{02AB7463-AA30-4024-87B3-DD69FAA01E8E}" destId="{5EB47CD0-6D12-B940-865A-F1DEB8B4447A}" srcOrd="1" destOrd="0" presId="urn:microsoft.com/office/officeart/2005/8/layout/orgChart1"/>
    <dgm:cxn modelId="{181CBC45-31AB-4440-92B4-4DFCB4B12C66}" type="presOf" srcId="{FF8F23FB-0322-F04F-B71D-651BE088460E}" destId="{EF43FDAE-E76B-1C41-A322-94D23DF4FC3D}" srcOrd="1" destOrd="0" presId="urn:microsoft.com/office/officeart/2005/8/layout/orgChart1"/>
    <dgm:cxn modelId="{AD224966-FD57-E145-9373-C105F1CA4932}" srcId="{AAB04F35-2358-420B-B9F1-97477E872D5F}" destId="{9EDEA52B-CD42-544F-A21E-0076FCB548F2}" srcOrd="3" destOrd="0" parTransId="{EC38133F-994B-324A-BC22-904898FDE3BF}" sibTransId="{1EC9ADC4-0B2F-744B-AFC5-61F27247F006}"/>
    <dgm:cxn modelId="{D7342875-B759-9F41-BF70-2249733F5679}" type="presOf" srcId="{02AB7463-AA30-4024-87B3-DD69FAA01E8E}" destId="{F0B71A82-CAEA-E144-A74B-17B38F45B2C7}" srcOrd="0" destOrd="0" presId="urn:microsoft.com/office/officeart/2005/8/layout/orgChart1"/>
    <dgm:cxn modelId="{F8137489-35DD-1B46-9C1E-EE60DA78B2F7}" type="presOf" srcId="{AAB04F35-2358-420B-B9F1-97477E872D5F}" destId="{BC6CC7F2-2217-164B-B32B-8D2D23967CFF}" srcOrd="0" destOrd="0" presId="urn:microsoft.com/office/officeart/2005/8/layout/orgChart1"/>
    <dgm:cxn modelId="{C3DF0296-44E4-F04C-9B61-2CCC62AE42ED}" srcId="{AAB04F35-2358-420B-B9F1-97477E872D5F}" destId="{FF8F23FB-0322-F04F-B71D-651BE088460E}" srcOrd="2" destOrd="0" parTransId="{08DA6773-CEC7-A344-8361-A8699FF51E78}" sibTransId="{EA91E7BE-C004-D247-8224-4106F4AB91A2}"/>
    <dgm:cxn modelId="{C16AF397-9534-0C4F-9C84-218874E69937}" type="presOf" srcId="{9EDEA52B-CD42-544F-A21E-0076FCB548F2}" destId="{DBA44BAE-BB24-2046-A08D-11E5BDCE99FC}" srcOrd="0" destOrd="0" presId="urn:microsoft.com/office/officeart/2005/8/layout/orgChart1"/>
    <dgm:cxn modelId="{A8B8C3AA-3AD9-E445-B7D9-709B80803458}" type="presOf" srcId="{FF8F23FB-0322-F04F-B71D-651BE088460E}" destId="{04C70D68-FE57-7945-B9FF-850E1CE05F7B}" srcOrd="0" destOrd="0" presId="urn:microsoft.com/office/officeart/2005/8/layout/orgChart1"/>
    <dgm:cxn modelId="{AD9A1DAF-125E-1443-ACC5-A1CA5E26AD41}" type="presOf" srcId="{9EDEA52B-CD42-544F-A21E-0076FCB548F2}" destId="{84489FE0-82B4-6F4A-AB98-01A1A98857F4}" srcOrd="1" destOrd="0" presId="urn:microsoft.com/office/officeart/2005/8/layout/orgChart1"/>
    <dgm:cxn modelId="{CC00A6B1-0826-E543-B930-390CD1249B07}" type="presOf" srcId="{A70B4EBD-12A9-3344-A8BF-32A9B8F94008}" destId="{217D391C-B561-5C41-BA8E-FB5445F5C8D6}" srcOrd="0" destOrd="0" presId="urn:microsoft.com/office/officeart/2005/8/layout/orgChart1"/>
    <dgm:cxn modelId="{07BAD7D2-1CE1-AC47-94D6-ADA7E5862CB7}" type="presOf" srcId="{A70B4EBD-12A9-3344-A8BF-32A9B8F94008}" destId="{EB7DDB64-D150-364A-8D3D-E3CD64667300}" srcOrd="1" destOrd="0" presId="urn:microsoft.com/office/officeart/2005/8/layout/orgChart1"/>
    <dgm:cxn modelId="{230F3FF4-DDBE-9540-97EC-25545F396CA6}" srcId="{AAB04F35-2358-420B-B9F1-97477E872D5F}" destId="{A70B4EBD-12A9-3344-A8BF-32A9B8F94008}" srcOrd="1" destOrd="0" parTransId="{C0E2B6A5-800B-E14A-BF48-D023E7899BDE}" sibTransId="{E6C42038-CE62-C040-9D24-66FDC321BC67}"/>
    <dgm:cxn modelId="{485A7FF4-3B33-4B73-9E66-C680940255EF}" srcId="{AAB04F35-2358-420B-B9F1-97477E872D5F}" destId="{02AB7463-AA30-4024-87B3-DD69FAA01E8E}" srcOrd="0" destOrd="0" parTransId="{32B3C38C-55BA-40DD-BB69-A23D1A4AF2B9}" sibTransId="{A6C86DCC-D8BA-4C10-9EBC-A20A685553D8}"/>
    <dgm:cxn modelId="{7FD83E86-CE10-6D4B-AC5A-389E07BBA41C}" type="presParOf" srcId="{BC6CC7F2-2217-164B-B32B-8D2D23967CFF}" destId="{0B31662E-A610-2D41-9BC1-4AD5752815FB}" srcOrd="0" destOrd="0" presId="urn:microsoft.com/office/officeart/2005/8/layout/orgChart1"/>
    <dgm:cxn modelId="{9EC7AC0A-4B6A-6E48-A596-84F922576206}" type="presParOf" srcId="{0B31662E-A610-2D41-9BC1-4AD5752815FB}" destId="{7134E471-F8F5-6E4E-9786-18DEF41395D9}" srcOrd="0" destOrd="0" presId="urn:microsoft.com/office/officeart/2005/8/layout/orgChart1"/>
    <dgm:cxn modelId="{27AECC28-8E7F-BE43-8326-AA339266E54B}" type="presParOf" srcId="{7134E471-F8F5-6E4E-9786-18DEF41395D9}" destId="{F0B71A82-CAEA-E144-A74B-17B38F45B2C7}" srcOrd="0" destOrd="0" presId="urn:microsoft.com/office/officeart/2005/8/layout/orgChart1"/>
    <dgm:cxn modelId="{C5589C84-8FF0-F549-9738-CFD3A8D0CFDC}" type="presParOf" srcId="{7134E471-F8F5-6E4E-9786-18DEF41395D9}" destId="{5EB47CD0-6D12-B940-865A-F1DEB8B4447A}" srcOrd="1" destOrd="0" presId="urn:microsoft.com/office/officeart/2005/8/layout/orgChart1"/>
    <dgm:cxn modelId="{212810E0-891B-044F-A982-5F8D5E4952E7}" type="presParOf" srcId="{0B31662E-A610-2D41-9BC1-4AD5752815FB}" destId="{00533214-14C8-844C-A969-110CB05455C5}" srcOrd="1" destOrd="0" presId="urn:microsoft.com/office/officeart/2005/8/layout/orgChart1"/>
    <dgm:cxn modelId="{BF6F5741-124B-9144-9566-9FBB317AFEF3}" type="presParOf" srcId="{0B31662E-A610-2D41-9BC1-4AD5752815FB}" destId="{48B79490-9E0C-0C4D-A663-6C35CA4CDED6}" srcOrd="2" destOrd="0" presId="urn:microsoft.com/office/officeart/2005/8/layout/orgChart1"/>
    <dgm:cxn modelId="{F1E06323-3DB9-1E44-8521-00E037A4EEE2}" type="presParOf" srcId="{BC6CC7F2-2217-164B-B32B-8D2D23967CFF}" destId="{4CC31265-792A-0A41-9965-0EDD4692BD58}" srcOrd="1" destOrd="0" presId="urn:microsoft.com/office/officeart/2005/8/layout/orgChart1"/>
    <dgm:cxn modelId="{32CC82DE-6A72-704B-8D7E-6F76F6F7E0D4}" type="presParOf" srcId="{4CC31265-792A-0A41-9965-0EDD4692BD58}" destId="{903F7754-4CB7-F34B-9780-F03BAFDD3B46}" srcOrd="0" destOrd="0" presId="urn:microsoft.com/office/officeart/2005/8/layout/orgChart1"/>
    <dgm:cxn modelId="{33871700-1925-7648-AC24-0C3AD3F60A45}" type="presParOf" srcId="{903F7754-4CB7-F34B-9780-F03BAFDD3B46}" destId="{217D391C-B561-5C41-BA8E-FB5445F5C8D6}" srcOrd="0" destOrd="0" presId="urn:microsoft.com/office/officeart/2005/8/layout/orgChart1"/>
    <dgm:cxn modelId="{2D686DEF-BA64-0541-B8EB-2A7556A6EFDB}" type="presParOf" srcId="{903F7754-4CB7-F34B-9780-F03BAFDD3B46}" destId="{EB7DDB64-D150-364A-8D3D-E3CD64667300}" srcOrd="1" destOrd="0" presId="urn:microsoft.com/office/officeart/2005/8/layout/orgChart1"/>
    <dgm:cxn modelId="{225D0BB7-54EC-4D4C-BA7F-EB79D16C502E}" type="presParOf" srcId="{4CC31265-792A-0A41-9965-0EDD4692BD58}" destId="{870FCC9C-50B7-3A43-AAEE-EA99FB59CCAB}" srcOrd="1" destOrd="0" presId="urn:microsoft.com/office/officeart/2005/8/layout/orgChart1"/>
    <dgm:cxn modelId="{6FCB2999-4D9F-3C43-940B-39F804EE8DE7}" type="presParOf" srcId="{4CC31265-792A-0A41-9965-0EDD4692BD58}" destId="{E9E1DC48-FA30-5844-B440-D07E76D021E5}" srcOrd="2" destOrd="0" presId="urn:microsoft.com/office/officeart/2005/8/layout/orgChart1"/>
    <dgm:cxn modelId="{85DABC77-DEE7-5F44-8D13-7C711F1D7F38}" type="presParOf" srcId="{BC6CC7F2-2217-164B-B32B-8D2D23967CFF}" destId="{863E71FD-5BC7-F24D-BF0A-04188ECD2110}" srcOrd="2" destOrd="0" presId="urn:microsoft.com/office/officeart/2005/8/layout/orgChart1"/>
    <dgm:cxn modelId="{DDA5EED3-2235-1440-B34A-A6DE3BC18B0E}" type="presParOf" srcId="{863E71FD-5BC7-F24D-BF0A-04188ECD2110}" destId="{7F8602B6-72AD-E040-9BAC-FEE17CCF083F}" srcOrd="0" destOrd="0" presId="urn:microsoft.com/office/officeart/2005/8/layout/orgChart1"/>
    <dgm:cxn modelId="{1789C5CE-CCFB-F74A-AAC8-FE0C89E2B146}" type="presParOf" srcId="{7F8602B6-72AD-E040-9BAC-FEE17CCF083F}" destId="{04C70D68-FE57-7945-B9FF-850E1CE05F7B}" srcOrd="0" destOrd="0" presId="urn:microsoft.com/office/officeart/2005/8/layout/orgChart1"/>
    <dgm:cxn modelId="{05CE09BC-1CF4-A248-AA82-28DB62274FFE}" type="presParOf" srcId="{7F8602B6-72AD-E040-9BAC-FEE17CCF083F}" destId="{EF43FDAE-E76B-1C41-A322-94D23DF4FC3D}" srcOrd="1" destOrd="0" presId="urn:microsoft.com/office/officeart/2005/8/layout/orgChart1"/>
    <dgm:cxn modelId="{DCC6D5C9-23E4-1549-A27F-93FEDE18B44F}" type="presParOf" srcId="{863E71FD-5BC7-F24D-BF0A-04188ECD2110}" destId="{F2351206-724D-9148-84D3-A031FDC563B5}" srcOrd="1" destOrd="0" presId="urn:microsoft.com/office/officeart/2005/8/layout/orgChart1"/>
    <dgm:cxn modelId="{1D458731-6EFC-2E44-8794-629EF4377F57}" type="presParOf" srcId="{863E71FD-5BC7-F24D-BF0A-04188ECD2110}" destId="{54C029C6-137B-C54E-848D-9E23C1E3E83C}" srcOrd="2" destOrd="0" presId="urn:microsoft.com/office/officeart/2005/8/layout/orgChart1"/>
    <dgm:cxn modelId="{0122DB46-7499-724B-B926-125F55236931}" type="presParOf" srcId="{BC6CC7F2-2217-164B-B32B-8D2D23967CFF}" destId="{BE13C40C-388F-B242-927B-D41D202C71EA}" srcOrd="3" destOrd="0" presId="urn:microsoft.com/office/officeart/2005/8/layout/orgChart1"/>
    <dgm:cxn modelId="{F21BF5F8-6857-5649-B418-8E77BEFAC3B1}" type="presParOf" srcId="{BE13C40C-388F-B242-927B-D41D202C71EA}" destId="{D3F57590-72AB-9A44-9209-B1CD8A205891}" srcOrd="0" destOrd="0" presId="urn:microsoft.com/office/officeart/2005/8/layout/orgChart1"/>
    <dgm:cxn modelId="{D4A52F0C-A403-9A40-BBAA-3F6C655625BC}" type="presParOf" srcId="{D3F57590-72AB-9A44-9209-B1CD8A205891}" destId="{DBA44BAE-BB24-2046-A08D-11E5BDCE99FC}" srcOrd="0" destOrd="0" presId="urn:microsoft.com/office/officeart/2005/8/layout/orgChart1"/>
    <dgm:cxn modelId="{DF7F730D-074C-434B-9C82-F725DE3DFA73}" type="presParOf" srcId="{D3F57590-72AB-9A44-9209-B1CD8A205891}" destId="{84489FE0-82B4-6F4A-AB98-01A1A98857F4}" srcOrd="1" destOrd="0" presId="urn:microsoft.com/office/officeart/2005/8/layout/orgChart1"/>
    <dgm:cxn modelId="{E70F9FDD-144B-394B-98CE-121E5DE694F6}" type="presParOf" srcId="{BE13C40C-388F-B242-927B-D41D202C71EA}" destId="{26F9D4B6-5F86-0B4C-AC84-1D82BB38834A}" srcOrd="1" destOrd="0" presId="urn:microsoft.com/office/officeart/2005/8/layout/orgChart1"/>
    <dgm:cxn modelId="{2DC847AD-EF4D-0245-BE62-E0D49CFBBDB4}" type="presParOf" srcId="{BE13C40C-388F-B242-927B-D41D202C71EA}" destId="{273E655A-2237-7B43-A5B1-33110A52CFF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135E8F-00D6-4921-8F1E-25D019439427}"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BBD9D26F-812F-48A3-8631-E5786A4D9A79}">
      <dgm:prSet/>
      <dgm:spPr/>
      <dgm:t>
        <a:bodyPr/>
        <a:lstStyle/>
        <a:p>
          <a:pPr>
            <a:defRPr cap="all"/>
          </a:pPr>
          <a:r>
            <a:rPr lang="en-US" b="0" i="0" dirty="0"/>
            <a:t>Terminal</a:t>
          </a:r>
          <a:endParaRPr lang="en-US" dirty="0"/>
        </a:p>
      </dgm:t>
    </dgm:pt>
    <dgm:pt modelId="{E28CE5D7-57E8-4616-8719-FA34CD5D9BC3}" type="parTrans" cxnId="{6842F446-AC8F-4EFD-882D-5662E4D3D0A7}">
      <dgm:prSet/>
      <dgm:spPr/>
      <dgm:t>
        <a:bodyPr/>
        <a:lstStyle/>
        <a:p>
          <a:endParaRPr lang="en-US"/>
        </a:p>
      </dgm:t>
    </dgm:pt>
    <dgm:pt modelId="{4D4BD99B-1F6F-4CA7-8522-6501BD1C0D51}" type="sibTrans" cxnId="{6842F446-AC8F-4EFD-882D-5662E4D3D0A7}">
      <dgm:prSet/>
      <dgm:spPr/>
      <dgm:t>
        <a:bodyPr/>
        <a:lstStyle/>
        <a:p>
          <a:endParaRPr lang="en-US"/>
        </a:p>
      </dgm:t>
    </dgm:pt>
    <dgm:pt modelId="{D89630FC-107F-46F1-B1EF-B572770AFA1B}">
      <dgm:prSet/>
      <dgm:spPr/>
      <dgm:t>
        <a:bodyPr/>
        <a:lstStyle/>
        <a:p>
          <a:pPr>
            <a:defRPr cap="all"/>
          </a:pPr>
          <a:r>
            <a:rPr lang="en-US" b="0" i="0"/>
            <a:t>Computer</a:t>
          </a:r>
          <a:endParaRPr lang="en-US"/>
        </a:p>
      </dgm:t>
    </dgm:pt>
    <dgm:pt modelId="{C16394B2-D621-456A-A198-F6394F7EBAF4}" type="parTrans" cxnId="{EDE6CD3D-A14E-4FF3-8038-E70241C49F11}">
      <dgm:prSet/>
      <dgm:spPr/>
      <dgm:t>
        <a:bodyPr/>
        <a:lstStyle/>
        <a:p>
          <a:endParaRPr lang="en-US"/>
        </a:p>
      </dgm:t>
    </dgm:pt>
    <dgm:pt modelId="{CA3B5D50-AB61-48C5-96CC-A36CDCD2236D}" type="sibTrans" cxnId="{EDE6CD3D-A14E-4FF3-8038-E70241C49F11}">
      <dgm:prSet/>
      <dgm:spPr/>
      <dgm:t>
        <a:bodyPr/>
        <a:lstStyle/>
        <a:p>
          <a:endParaRPr lang="en-US"/>
        </a:p>
      </dgm:t>
    </dgm:pt>
    <dgm:pt modelId="{F355CE8C-1A2C-4542-BE95-AD238094D825}">
      <dgm:prSet/>
      <dgm:spPr/>
      <dgm:t>
        <a:bodyPr/>
        <a:lstStyle/>
        <a:p>
          <a:pPr>
            <a:defRPr cap="all"/>
          </a:pPr>
          <a:r>
            <a:rPr lang="en-US" b="0" i="0"/>
            <a:t>Mobile device</a:t>
          </a:r>
          <a:endParaRPr lang="en-US"/>
        </a:p>
      </dgm:t>
    </dgm:pt>
    <dgm:pt modelId="{C948F351-7679-42A9-9498-A9F5E78BF0C1}" type="parTrans" cxnId="{78ECE574-7DF5-43B5-9FB7-DED50DE74934}">
      <dgm:prSet/>
      <dgm:spPr/>
      <dgm:t>
        <a:bodyPr/>
        <a:lstStyle/>
        <a:p>
          <a:endParaRPr lang="en-US"/>
        </a:p>
      </dgm:t>
    </dgm:pt>
    <dgm:pt modelId="{8A403AE6-FBD4-4CE9-8C63-AEB9CB64DA28}" type="sibTrans" cxnId="{78ECE574-7DF5-43B5-9FB7-DED50DE74934}">
      <dgm:prSet/>
      <dgm:spPr/>
      <dgm:t>
        <a:bodyPr/>
        <a:lstStyle/>
        <a:p>
          <a:endParaRPr lang="en-US"/>
        </a:p>
      </dgm:t>
    </dgm:pt>
    <dgm:pt modelId="{A53F0BDA-5D7E-4A53-B858-858E096BEB5D}" type="pres">
      <dgm:prSet presAssocID="{59135E8F-00D6-4921-8F1E-25D019439427}" presName="root" presStyleCnt="0">
        <dgm:presLayoutVars>
          <dgm:dir/>
          <dgm:resizeHandles val="exact"/>
        </dgm:presLayoutVars>
      </dgm:prSet>
      <dgm:spPr/>
    </dgm:pt>
    <dgm:pt modelId="{A5A45572-71CD-4CF8-87C8-24BC77CC1628}" type="pres">
      <dgm:prSet presAssocID="{BBD9D26F-812F-48A3-8631-E5786A4D9A79}" presName="compNode" presStyleCnt="0"/>
      <dgm:spPr/>
    </dgm:pt>
    <dgm:pt modelId="{1AEFC3F2-C796-46EA-A52A-9C623EC998D7}" type="pres">
      <dgm:prSet presAssocID="{BBD9D26F-812F-48A3-8631-E5786A4D9A79}" presName="iconBgRect" presStyleLbl="bgShp" presStyleIdx="0" presStyleCnt="3" custLinFactNeighborX="1066" custLinFactNeighborY="-4464"/>
      <dgm:spPr/>
    </dgm:pt>
    <dgm:pt modelId="{7AD58666-0931-4D68-A28D-B0042FC3F3E2}" type="pres">
      <dgm:prSet presAssocID="{BBD9D26F-812F-48A3-8631-E5786A4D9A79}"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md Terminal with solid fill"/>
        </a:ext>
      </dgm:extLst>
    </dgm:pt>
    <dgm:pt modelId="{DEDE1016-CE8A-4809-81FF-D6C2D42EB510}" type="pres">
      <dgm:prSet presAssocID="{BBD9D26F-812F-48A3-8631-E5786A4D9A79}" presName="spaceRect" presStyleCnt="0"/>
      <dgm:spPr/>
    </dgm:pt>
    <dgm:pt modelId="{69A221DC-CEFB-4678-B7BA-C7830521E4AF}" type="pres">
      <dgm:prSet presAssocID="{BBD9D26F-812F-48A3-8631-E5786A4D9A79}" presName="textRect" presStyleLbl="revTx" presStyleIdx="0" presStyleCnt="3">
        <dgm:presLayoutVars>
          <dgm:chMax val="1"/>
          <dgm:chPref val="1"/>
        </dgm:presLayoutVars>
      </dgm:prSet>
      <dgm:spPr/>
    </dgm:pt>
    <dgm:pt modelId="{222B23C0-9205-4BEB-AF0F-42A96717FC19}" type="pres">
      <dgm:prSet presAssocID="{4D4BD99B-1F6F-4CA7-8522-6501BD1C0D51}" presName="sibTrans" presStyleCnt="0"/>
      <dgm:spPr/>
    </dgm:pt>
    <dgm:pt modelId="{226299D6-DFA7-4CDC-86BC-9C0D1D29A4A8}" type="pres">
      <dgm:prSet presAssocID="{D89630FC-107F-46F1-B1EF-B572770AFA1B}" presName="compNode" presStyleCnt="0"/>
      <dgm:spPr/>
    </dgm:pt>
    <dgm:pt modelId="{037912B4-4B32-4E78-9CE3-14CE2275342D}" type="pres">
      <dgm:prSet presAssocID="{D89630FC-107F-46F1-B1EF-B572770AFA1B}" presName="iconBgRect" presStyleLbl="bgShp" presStyleIdx="1" presStyleCnt="3"/>
      <dgm:spPr/>
    </dgm:pt>
    <dgm:pt modelId="{D8264F19-F96E-47A6-8EF7-E5A398B10B6A}" type="pres">
      <dgm:prSet presAssocID="{D89630FC-107F-46F1-B1EF-B572770AFA1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6ABD38F0-90B6-4CB6-BF42-0B961C0006D3}" type="pres">
      <dgm:prSet presAssocID="{D89630FC-107F-46F1-B1EF-B572770AFA1B}" presName="spaceRect" presStyleCnt="0"/>
      <dgm:spPr/>
    </dgm:pt>
    <dgm:pt modelId="{BE86F872-E0C8-43B8-B87E-8BA70D992108}" type="pres">
      <dgm:prSet presAssocID="{D89630FC-107F-46F1-B1EF-B572770AFA1B}" presName="textRect" presStyleLbl="revTx" presStyleIdx="1" presStyleCnt="3">
        <dgm:presLayoutVars>
          <dgm:chMax val="1"/>
          <dgm:chPref val="1"/>
        </dgm:presLayoutVars>
      </dgm:prSet>
      <dgm:spPr/>
    </dgm:pt>
    <dgm:pt modelId="{A19DD103-4F57-4141-A983-8CA154E30A89}" type="pres">
      <dgm:prSet presAssocID="{CA3B5D50-AB61-48C5-96CC-A36CDCD2236D}" presName="sibTrans" presStyleCnt="0"/>
      <dgm:spPr/>
    </dgm:pt>
    <dgm:pt modelId="{00349107-9EDC-44B0-B849-54EFCCC146D7}" type="pres">
      <dgm:prSet presAssocID="{F355CE8C-1A2C-4542-BE95-AD238094D825}" presName="compNode" presStyleCnt="0"/>
      <dgm:spPr/>
    </dgm:pt>
    <dgm:pt modelId="{7F0A9A87-190A-4AF3-9FAB-A68A62146E88}" type="pres">
      <dgm:prSet presAssocID="{F355CE8C-1A2C-4542-BE95-AD238094D825}" presName="iconBgRect" presStyleLbl="bgShp" presStyleIdx="2" presStyleCnt="3"/>
      <dgm:spPr/>
    </dgm:pt>
    <dgm:pt modelId="{97C1D58F-1BFE-4E2A-A56C-333132936023}" type="pres">
      <dgm:prSet presAssocID="{F355CE8C-1A2C-4542-BE95-AD238094D82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art Phone"/>
        </a:ext>
      </dgm:extLst>
    </dgm:pt>
    <dgm:pt modelId="{A1C242AA-D224-444B-BA1B-5E3DF79B7BAB}" type="pres">
      <dgm:prSet presAssocID="{F355CE8C-1A2C-4542-BE95-AD238094D825}" presName="spaceRect" presStyleCnt="0"/>
      <dgm:spPr/>
    </dgm:pt>
    <dgm:pt modelId="{76591428-1BC8-40C5-8E6A-7DBBB6DD6F45}" type="pres">
      <dgm:prSet presAssocID="{F355CE8C-1A2C-4542-BE95-AD238094D825}" presName="textRect" presStyleLbl="revTx" presStyleIdx="2" presStyleCnt="3">
        <dgm:presLayoutVars>
          <dgm:chMax val="1"/>
          <dgm:chPref val="1"/>
        </dgm:presLayoutVars>
      </dgm:prSet>
      <dgm:spPr/>
    </dgm:pt>
  </dgm:ptLst>
  <dgm:cxnLst>
    <dgm:cxn modelId="{C658B105-63B9-4F5C-BFA5-716ED752736C}" type="presOf" srcId="{BBD9D26F-812F-48A3-8631-E5786A4D9A79}" destId="{69A221DC-CEFB-4678-B7BA-C7830521E4AF}" srcOrd="0" destOrd="0" presId="urn:microsoft.com/office/officeart/2018/5/layout/IconCircleLabelList"/>
    <dgm:cxn modelId="{EDE6CD3D-A14E-4FF3-8038-E70241C49F11}" srcId="{59135E8F-00D6-4921-8F1E-25D019439427}" destId="{D89630FC-107F-46F1-B1EF-B572770AFA1B}" srcOrd="1" destOrd="0" parTransId="{C16394B2-D621-456A-A198-F6394F7EBAF4}" sibTransId="{CA3B5D50-AB61-48C5-96CC-A36CDCD2236D}"/>
    <dgm:cxn modelId="{6842F446-AC8F-4EFD-882D-5662E4D3D0A7}" srcId="{59135E8F-00D6-4921-8F1E-25D019439427}" destId="{BBD9D26F-812F-48A3-8631-E5786A4D9A79}" srcOrd="0" destOrd="0" parTransId="{E28CE5D7-57E8-4616-8719-FA34CD5D9BC3}" sibTransId="{4D4BD99B-1F6F-4CA7-8522-6501BD1C0D51}"/>
    <dgm:cxn modelId="{78ECE574-7DF5-43B5-9FB7-DED50DE74934}" srcId="{59135E8F-00D6-4921-8F1E-25D019439427}" destId="{F355CE8C-1A2C-4542-BE95-AD238094D825}" srcOrd="2" destOrd="0" parTransId="{C948F351-7679-42A9-9498-A9F5E78BF0C1}" sibTransId="{8A403AE6-FBD4-4CE9-8C63-AEB9CB64DA28}"/>
    <dgm:cxn modelId="{49FC3C91-275F-474A-95E2-106C65CAEDD3}" type="presOf" srcId="{D89630FC-107F-46F1-B1EF-B572770AFA1B}" destId="{BE86F872-E0C8-43B8-B87E-8BA70D992108}" srcOrd="0" destOrd="0" presId="urn:microsoft.com/office/officeart/2018/5/layout/IconCircleLabelList"/>
    <dgm:cxn modelId="{AE2BA1A4-7147-4E05-BF5B-4E1A11331719}" type="presOf" srcId="{F355CE8C-1A2C-4542-BE95-AD238094D825}" destId="{76591428-1BC8-40C5-8E6A-7DBBB6DD6F45}" srcOrd="0" destOrd="0" presId="urn:microsoft.com/office/officeart/2018/5/layout/IconCircleLabelList"/>
    <dgm:cxn modelId="{B803A3A8-93B1-473E-92B0-DC36AC4B1095}" type="presOf" srcId="{59135E8F-00D6-4921-8F1E-25D019439427}" destId="{A53F0BDA-5D7E-4A53-B858-858E096BEB5D}" srcOrd="0" destOrd="0" presId="urn:microsoft.com/office/officeart/2018/5/layout/IconCircleLabelList"/>
    <dgm:cxn modelId="{1E66C061-7EFA-4333-8ADB-4EF06E521FAB}" type="presParOf" srcId="{A53F0BDA-5D7E-4A53-B858-858E096BEB5D}" destId="{A5A45572-71CD-4CF8-87C8-24BC77CC1628}" srcOrd="0" destOrd="0" presId="urn:microsoft.com/office/officeart/2018/5/layout/IconCircleLabelList"/>
    <dgm:cxn modelId="{64E67A0A-0C14-4600-BB63-D62567A789C3}" type="presParOf" srcId="{A5A45572-71CD-4CF8-87C8-24BC77CC1628}" destId="{1AEFC3F2-C796-46EA-A52A-9C623EC998D7}" srcOrd="0" destOrd="0" presId="urn:microsoft.com/office/officeart/2018/5/layout/IconCircleLabelList"/>
    <dgm:cxn modelId="{212A0ABA-4BEF-454A-BBB2-F1D02BAD3592}" type="presParOf" srcId="{A5A45572-71CD-4CF8-87C8-24BC77CC1628}" destId="{7AD58666-0931-4D68-A28D-B0042FC3F3E2}" srcOrd="1" destOrd="0" presId="urn:microsoft.com/office/officeart/2018/5/layout/IconCircleLabelList"/>
    <dgm:cxn modelId="{45552B13-D075-4DA1-8A3C-AB556A2EA0AA}" type="presParOf" srcId="{A5A45572-71CD-4CF8-87C8-24BC77CC1628}" destId="{DEDE1016-CE8A-4809-81FF-D6C2D42EB510}" srcOrd="2" destOrd="0" presId="urn:microsoft.com/office/officeart/2018/5/layout/IconCircleLabelList"/>
    <dgm:cxn modelId="{E6DA0852-C990-45F9-AA82-52B637F0D0D0}" type="presParOf" srcId="{A5A45572-71CD-4CF8-87C8-24BC77CC1628}" destId="{69A221DC-CEFB-4678-B7BA-C7830521E4AF}" srcOrd="3" destOrd="0" presId="urn:microsoft.com/office/officeart/2018/5/layout/IconCircleLabelList"/>
    <dgm:cxn modelId="{8CA41621-3F4B-437C-9BB2-38EF466CB34E}" type="presParOf" srcId="{A53F0BDA-5D7E-4A53-B858-858E096BEB5D}" destId="{222B23C0-9205-4BEB-AF0F-42A96717FC19}" srcOrd="1" destOrd="0" presId="urn:microsoft.com/office/officeart/2018/5/layout/IconCircleLabelList"/>
    <dgm:cxn modelId="{0F171B02-2170-47FB-B379-57BC1688C88E}" type="presParOf" srcId="{A53F0BDA-5D7E-4A53-B858-858E096BEB5D}" destId="{226299D6-DFA7-4CDC-86BC-9C0D1D29A4A8}" srcOrd="2" destOrd="0" presId="urn:microsoft.com/office/officeart/2018/5/layout/IconCircleLabelList"/>
    <dgm:cxn modelId="{8A4E9391-8CAA-41C0-80F9-D72C2FFE65CD}" type="presParOf" srcId="{226299D6-DFA7-4CDC-86BC-9C0D1D29A4A8}" destId="{037912B4-4B32-4E78-9CE3-14CE2275342D}" srcOrd="0" destOrd="0" presId="urn:microsoft.com/office/officeart/2018/5/layout/IconCircleLabelList"/>
    <dgm:cxn modelId="{E72B4BB2-24DB-4F8E-AC05-E95035069134}" type="presParOf" srcId="{226299D6-DFA7-4CDC-86BC-9C0D1D29A4A8}" destId="{D8264F19-F96E-47A6-8EF7-E5A398B10B6A}" srcOrd="1" destOrd="0" presId="urn:microsoft.com/office/officeart/2018/5/layout/IconCircleLabelList"/>
    <dgm:cxn modelId="{BA3D65FE-F0A2-45A6-BA99-C9DF92661DC8}" type="presParOf" srcId="{226299D6-DFA7-4CDC-86BC-9C0D1D29A4A8}" destId="{6ABD38F0-90B6-4CB6-BF42-0B961C0006D3}" srcOrd="2" destOrd="0" presId="urn:microsoft.com/office/officeart/2018/5/layout/IconCircleLabelList"/>
    <dgm:cxn modelId="{229A787E-2CB9-434D-83AE-C42030AE28FB}" type="presParOf" srcId="{226299D6-DFA7-4CDC-86BC-9C0D1D29A4A8}" destId="{BE86F872-E0C8-43B8-B87E-8BA70D992108}" srcOrd="3" destOrd="0" presId="urn:microsoft.com/office/officeart/2018/5/layout/IconCircleLabelList"/>
    <dgm:cxn modelId="{F2C4C651-61A1-4E6F-A696-E541655BA8A0}" type="presParOf" srcId="{A53F0BDA-5D7E-4A53-B858-858E096BEB5D}" destId="{A19DD103-4F57-4141-A983-8CA154E30A89}" srcOrd="3" destOrd="0" presId="urn:microsoft.com/office/officeart/2018/5/layout/IconCircleLabelList"/>
    <dgm:cxn modelId="{18E0866A-FB26-4196-859F-8DE938EFB7C7}" type="presParOf" srcId="{A53F0BDA-5D7E-4A53-B858-858E096BEB5D}" destId="{00349107-9EDC-44B0-B849-54EFCCC146D7}" srcOrd="4" destOrd="0" presId="urn:microsoft.com/office/officeart/2018/5/layout/IconCircleLabelList"/>
    <dgm:cxn modelId="{6BC45632-258E-413A-947E-0E2C35CBC19C}" type="presParOf" srcId="{00349107-9EDC-44B0-B849-54EFCCC146D7}" destId="{7F0A9A87-190A-4AF3-9FAB-A68A62146E88}" srcOrd="0" destOrd="0" presId="urn:microsoft.com/office/officeart/2018/5/layout/IconCircleLabelList"/>
    <dgm:cxn modelId="{F6E29E3D-D18F-46C3-AF92-EE89C2980323}" type="presParOf" srcId="{00349107-9EDC-44B0-B849-54EFCCC146D7}" destId="{97C1D58F-1BFE-4E2A-A56C-333132936023}" srcOrd="1" destOrd="0" presId="urn:microsoft.com/office/officeart/2018/5/layout/IconCircleLabelList"/>
    <dgm:cxn modelId="{928574D0-033C-4E52-959B-3BED012F18B8}" type="presParOf" srcId="{00349107-9EDC-44B0-B849-54EFCCC146D7}" destId="{A1C242AA-D224-444B-BA1B-5E3DF79B7BAB}" srcOrd="2" destOrd="0" presId="urn:microsoft.com/office/officeart/2018/5/layout/IconCircleLabelList"/>
    <dgm:cxn modelId="{C200A8BF-F54F-4EA2-B4B9-F9EAE44FC537}" type="presParOf" srcId="{00349107-9EDC-44B0-B849-54EFCCC146D7}" destId="{76591428-1BC8-40C5-8E6A-7DBBB6DD6F45}"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477774-5B80-7346-B9DE-24F63AED99DC}" type="doc">
      <dgm:prSet loTypeId="urn:microsoft.com/office/officeart/2016/7/layout/RepeatingBendingProcessNew" loCatId="process" qsTypeId="urn:microsoft.com/office/officeart/2005/8/quickstyle/simple2" qsCatId="simple" csTypeId="urn:microsoft.com/office/officeart/2005/8/colors/accent0_3" csCatId="mainScheme" phldr="1"/>
      <dgm:spPr/>
      <dgm:t>
        <a:bodyPr/>
        <a:lstStyle/>
        <a:p>
          <a:endParaRPr lang="en-US"/>
        </a:p>
      </dgm:t>
    </dgm:pt>
    <dgm:pt modelId="{7ED73EB9-501F-0742-9938-C74379B0AE97}">
      <dgm:prSet phldrT="[Text]"/>
      <dgm:spPr/>
      <dgm:t>
        <a:bodyPr/>
        <a:lstStyle/>
        <a:p>
          <a:r>
            <a:rPr lang="en-US" b="1" dirty="0"/>
            <a:t>Monitor Attendance</a:t>
          </a:r>
          <a:endParaRPr lang="en-US" dirty="0"/>
        </a:p>
      </dgm:t>
    </dgm:pt>
    <dgm:pt modelId="{ABA91799-5636-C243-A391-D33DE03F0D8A}" type="parTrans" cxnId="{DAABB4A5-A6DF-0843-A68E-E52F48E0AA3F}">
      <dgm:prSet/>
      <dgm:spPr/>
      <dgm:t>
        <a:bodyPr/>
        <a:lstStyle/>
        <a:p>
          <a:endParaRPr lang="en-US"/>
        </a:p>
      </dgm:t>
    </dgm:pt>
    <dgm:pt modelId="{1FAEEA62-0571-6B4A-AB87-1D6B81163C5C}" type="sibTrans" cxnId="{DAABB4A5-A6DF-0843-A68E-E52F48E0AA3F}">
      <dgm:prSet/>
      <dgm:spPr/>
      <dgm:t>
        <a:bodyPr/>
        <a:lstStyle/>
        <a:p>
          <a:endParaRPr lang="en-US"/>
        </a:p>
      </dgm:t>
    </dgm:pt>
    <dgm:pt modelId="{BB460FB3-24A6-9245-8AFE-C4D1B56EA5EA}">
      <dgm:prSet phldrT="[Text]"/>
      <dgm:spPr/>
      <dgm:t>
        <a:bodyPr/>
        <a:lstStyle/>
        <a:p>
          <a:r>
            <a:rPr lang="en-US" b="1" dirty="0"/>
            <a:t>Manage Time Off Requests</a:t>
          </a:r>
          <a:endParaRPr lang="en-US" dirty="0"/>
        </a:p>
      </dgm:t>
    </dgm:pt>
    <dgm:pt modelId="{42FAE510-BD42-FE40-8162-A1E04AE39C61}" type="parTrans" cxnId="{7F4AF5BE-3EA3-7A41-B209-920E543A5312}">
      <dgm:prSet/>
      <dgm:spPr/>
      <dgm:t>
        <a:bodyPr/>
        <a:lstStyle/>
        <a:p>
          <a:endParaRPr lang="en-US"/>
        </a:p>
      </dgm:t>
    </dgm:pt>
    <dgm:pt modelId="{AE3525F6-5233-B140-A0D3-78E33BD5DEDC}" type="sibTrans" cxnId="{7F4AF5BE-3EA3-7A41-B209-920E543A5312}">
      <dgm:prSet/>
      <dgm:spPr/>
      <dgm:t>
        <a:bodyPr/>
        <a:lstStyle/>
        <a:p>
          <a:endParaRPr lang="en-US"/>
        </a:p>
        <a:p>
          <a:endParaRPr lang="en-US"/>
        </a:p>
      </dgm:t>
    </dgm:pt>
    <dgm:pt modelId="{B4042F63-F798-4143-A4C6-D846091E3EB4}">
      <dgm:prSet phldrT="[Text]"/>
      <dgm:spPr/>
      <dgm:t>
        <a:bodyPr/>
        <a:lstStyle/>
        <a:p>
          <a:r>
            <a:rPr lang="en-US" b="1" dirty="0"/>
            <a:t>Approve Leave</a:t>
          </a:r>
          <a:endParaRPr lang="en-US" dirty="0"/>
        </a:p>
      </dgm:t>
    </dgm:pt>
    <dgm:pt modelId="{1239EA0F-49F9-B94B-B9CC-2E6B93C03EE0}" type="parTrans" cxnId="{73DA9ED9-265F-A844-B073-94E9DEDA9219}">
      <dgm:prSet/>
      <dgm:spPr/>
      <dgm:t>
        <a:bodyPr/>
        <a:lstStyle/>
        <a:p>
          <a:endParaRPr lang="en-US"/>
        </a:p>
      </dgm:t>
    </dgm:pt>
    <dgm:pt modelId="{BF7669A8-36C5-C145-88E3-DF1DAB2571DF}" type="sibTrans" cxnId="{73DA9ED9-265F-A844-B073-94E9DEDA9219}">
      <dgm:prSet/>
      <dgm:spPr/>
      <dgm:t>
        <a:bodyPr/>
        <a:lstStyle/>
        <a:p>
          <a:endParaRPr lang="en-US"/>
        </a:p>
        <a:p>
          <a:endParaRPr lang="en-US"/>
        </a:p>
      </dgm:t>
    </dgm:pt>
    <dgm:pt modelId="{C6C92E80-03A5-FA48-AA71-BA692C941CDF}">
      <dgm:prSet phldrT="[Text]"/>
      <dgm:spPr/>
      <dgm:t>
        <a:bodyPr/>
        <a:lstStyle/>
        <a:p>
          <a:r>
            <a:rPr lang="en-US" b="1" dirty="0"/>
            <a:t>Requests Corrective Actions</a:t>
          </a:r>
          <a:endParaRPr lang="en-US" dirty="0"/>
        </a:p>
      </dgm:t>
    </dgm:pt>
    <dgm:pt modelId="{428E6001-586E-1D4E-A9F6-C1B893D19BD2}" type="parTrans" cxnId="{5CEA6C62-128C-B94A-B8C4-657A52A57306}">
      <dgm:prSet/>
      <dgm:spPr/>
      <dgm:t>
        <a:bodyPr/>
        <a:lstStyle/>
        <a:p>
          <a:endParaRPr lang="en-US"/>
        </a:p>
      </dgm:t>
    </dgm:pt>
    <dgm:pt modelId="{48032562-2ADF-5949-BCCF-EF3D95017427}" type="sibTrans" cxnId="{5CEA6C62-128C-B94A-B8C4-657A52A57306}">
      <dgm:prSet/>
      <dgm:spPr/>
      <dgm:t>
        <a:bodyPr/>
        <a:lstStyle/>
        <a:p>
          <a:endParaRPr lang="en-US"/>
        </a:p>
        <a:p>
          <a:endParaRPr lang="en-US"/>
        </a:p>
      </dgm:t>
    </dgm:pt>
    <dgm:pt modelId="{07AB6780-0DCE-8444-B6CB-CEB399CC9B5D}">
      <dgm:prSet phldrT="[Text]"/>
      <dgm:spPr/>
      <dgm:t>
        <a:bodyPr/>
        <a:lstStyle/>
        <a:p>
          <a:r>
            <a:rPr lang="en-US" b="1" dirty="0"/>
            <a:t>Manage</a:t>
          </a:r>
          <a:r>
            <a:rPr lang="en-US" dirty="0"/>
            <a:t> </a:t>
          </a:r>
          <a:r>
            <a:rPr lang="en-US" b="1" i="0" dirty="0"/>
            <a:t>Timecards</a:t>
          </a:r>
        </a:p>
      </dgm:t>
    </dgm:pt>
    <dgm:pt modelId="{EE9AD223-EA05-3444-9AD5-7B6C07438DE4}" type="parTrans" cxnId="{96FBE0E6-41C3-7E4F-8064-684ABA3CA000}">
      <dgm:prSet/>
      <dgm:spPr/>
      <dgm:t>
        <a:bodyPr/>
        <a:lstStyle/>
        <a:p>
          <a:endParaRPr lang="en-US"/>
        </a:p>
      </dgm:t>
    </dgm:pt>
    <dgm:pt modelId="{33C1CAAE-B8CE-2449-96EB-E54EEF3D4CE0}" type="sibTrans" cxnId="{96FBE0E6-41C3-7E4F-8064-684ABA3CA000}">
      <dgm:prSet/>
      <dgm:spPr/>
      <dgm:t>
        <a:bodyPr/>
        <a:lstStyle/>
        <a:p>
          <a:endParaRPr lang="en-US"/>
        </a:p>
        <a:p>
          <a:endParaRPr lang="en-US"/>
        </a:p>
      </dgm:t>
    </dgm:pt>
    <dgm:pt modelId="{87682C04-0849-8A41-B2E6-A9BD3B58B6FB}">
      <dgm:prSet phldrT="[Text]"/>
      <dgm:spPr/>
      <dgm:t>
        <a:bodyPr/>
        <a:lstStyle/>
        <a:p>
          <a:r>
            <a:rPr lang="en-US" b="1" dirty="0"/>
            <a:t>Review Overtime / Compensatory Time</a:t>
          </a:r>
          <a:endParaRPr lang="en-US" dirty="0"/>
        </a:p>
      </dgm:t>
    </dgm:pt>
    <dgm:pt modelId="{7A7D5E49-9F8F-064D-A4BC-57B3966881D3}" type="parTrans" cxnId="{DA0A0E6A-7C7C-1F4F-A623-5310C54D49B6}">
      <dgm:prSet/>
      <dgm:spPr/>
      <dgm:t>
        <a:bodyPr/>
        <a:lstStyle/>
        <a:p>
          <a:endParaRPr lang="en-US"/>
        </a:p>
      </dgm:t>
    </dgm:pt>
    <dgm:pt modelId="{C55FA02F-1847-C044-B5D9-580DE76CD325}" type="sibTrans" cxnId="{DA0A0E6A-7C7C-1F4F-A623-5310C54D49B6}">
      <dgm:prSet/>
      <dgm:spPr/>
      <dgm:t>
        <a:bodyPr/>
        <a:lstStyle/>
        <a:p>
          <a:endParaRPr lang="en-US"/>
        </a:p>
        <a:p>
          <a:endParaRPr lang="en-US"/>
        </a:p>
      </dgm:t>
    </dgm:pt>
    <dgm:pt modelId="{0B99C9D2-ABD7-1740-A18D-3CB448761DBD}">
      <dgm:prSet phldrT="[Text]"/>
      <dgm:spPr/>
      <dgm:t>
        <a:bodyPr/>
        <a:lstStyle/>
        <a:p>
          <a:r>
            <a:rPr lang="en-US" b="1" dirty="0"/>
            <a:t>Employee</a:t>
          </a:r>
          <a:r>
            <a:rPr lang="en-US" b="0" dirty="0"/>
            <a:t> </a:t>
          </a:r>
          <a:r>
            <a:rPr lang="en-US" b="1" dirty="0"/>
            <a:t>Notifications</a:t>
          </a:r>
          <a:endParaRPr lang="en-US" dirty="0"/>
        </a:p>
      </dgm:t>
    </dgm:pt>
    <dgm:pt modelId="{3C53E2C5-39E3-3C4F-9688-3344D938F1F3}" type="parTrans" cxnId="{7E14E25A-FB5D-AB41-9351-8E0BBBFA2061}">
      <dgm:prSet/>
      <dgm:spPr/>
      <dgm:t>
        <a:bodyPr/>
        <a:lstStyle/>
        <a:p>
          <a:endParaRPr lang="en-US"/>
        </a:p>
      </dgm:t>
    </dgm:pt>
    <dgm:pt modelId="{EA17D7C0-04B9-9F4B-9A93-8833793A8F2D}" type="sibTrans" cxnId="{7E14E25A-FB5D-AB41-9351-8E0BBBFA2061}">
      <dgm:prSet/>
      <dgm:spPr/>
      <dgm:t>
        <a:bodyPr/>
        <a:lstStyle/>
        <a:p>
          <a:endParaRPr lang="en-US"/>
        </a:p>
        <a:p>
          <a:endParaRPr lang="en-US"/>
        </a:p>
      </dgm:t>
    </dgm:pt>
    <dgm:pt modelId="{83974D49-84E4-5B40-BDA4-AF3476AAF178}">
      <dgm:prSet phldrT="[Text]"/>
      <dgm:spPr/>
      <dgm:t>
        <a:bodyPr/>
        <a:lstStyle/>
        <a:p>
          <a:r>
            <a:rPr lang="en-US" b="1" dirty="0"/>
            <a:t>Submit to  HR changes in schedule/supervision</a:t>
          </a:r>
          <a:endParaRPr lang="en-US" dirty="0"/>
        </a:p>
      </dgm:t>
    </dgm:pt>
    <dgm:pt modelId="{4CB81A92-28AE-6F48-AA69-25E73A98C6FB}" type="parTrans" cxnId="{7DB23281-C33A-184B-B6C9-1A8CDC8FF262}">
      <dgm:prSet/>
      <dgm:spPr/>
      <dgm:t>
        <a:bodyPr/>
        <a:lstStyle/>
        <a:p>
          <a:endParaRPr lang="en-US"/>
        </a:p>
      </dgm:t>
    </dgm:pt>
    <dgm:pt modelId="{DDDABB74-1325-EC49-B726-8A09C63C6882}" type="sibTrans" cxnId="{7DB23281-C33A-184B-B6C9-1A8CDC8FF262}">
      <dgm:prSet/>
      <dgm:spPr/>
      <dgm:t>
        <a:bodyPr/>
        <a:lstStyle/>
        <a:p>
          <a:endParaRPr lang="en-US"/>
        </a:p>
      </dgm:t>
    </dgm:pt>
    <dgm:pt modelId="{C09D8169-1F98-C847-987D-1DF3926CD5FF}" type="pres">
      <dgm:prSet presAssocID="{59477774-5B80-7346-B9DE-24F63AED99DC}" presName="Name0" presStyleCnt="0">
        <dgm:presLayoutVars>
          <dgm:dir/>
          <dgm:resizeHandles val="exact"/>
        </dgm:presLayoutVars>
      </dgm:prSet>
      <dgm:spPr/>
    </dgm:pt>
    <dgm:pt modelId="{BE98F8A1-4458-DE4F-99AA-1F024E9A0270}" type="pres">
      <dgm:prSet presAssocID="{7ED73EB9-501F-0742-9938-C74379B0AE97}" presName="node" presStyleLbl="node1" presStyleIdx="0" presStyleCnt="8">
        <dgm:presLayoutVars>
          <dgm:bulletEnabled val="1"/>
        </dgm:presLayoutVars>
      </dgm:prSet>
      <dgm:spPr/>
    </dgm:pt>
    <dgm:pt modelId="{D95126A8-E014-4743-9001-F448971B3E59}" type="pres">
      <dgm:prSet presAssocID="{1FAEEA62-0571-6B4A-AB87-1D6B81163C5C}" presName="sibTrans" presStyleLbl="sibTrans1D1" presStyleIdx="0" presStyleCnt="7"/>
      <dgm:spPr/>
    </dgm:pt>
    <dgm:pt modelId="{1570F8D1-321B-114B-8EAF-721DF14B2C64}" type="pres">
      <dgm:prSet presAssocID="{1FAEEA62-0571-6B4A-AB87-1D6B81163C5C}" presName="connectorText" presStyleLbl="sibTrans1D1" presStyleIdx="0" presStyleCnt="7"/>
      <dgm:spPr/>
    </dgm:pt>
    <dgm:pt modelId="{14C5F465-2AB1-EB46-B23D-7611725DC13F}" type="pres">
      <dgm:prSet presAssocID="{BB460FB3-24A6-9245-8AFE-C4D1B56EA5EA}" presName="node" presStyleLbl="node1" presStyleIdx="1" presStyleCnt="8">
        <dgm:presLayoutVars>
          <dgm:bulletEnabled val="1"/>
        </dgm:presLayoutVars>
      </dgm:prSet>
      <dgm:spPr/>
    </dgm:pt>
    <dgm:pt modelId="{4C11BB54-57F6-0D44-B733-C6733AD96DE4}" type="pres">
      <dgm:prSet presAssocID="{AE3525F6-5233-B140-A0D3-78E33BD5DEDC}" presName="sibTrans" presStyleLbl="sibTrans1D1" presStyleIdx="1" presStyleCnt="7"/>
      <dgm:spPr/>
    </dgm:pt>
    <dgm:pt modelId="{E76D2E9D-718E-A245-9E19-D55EC07AA940}" type="pres">
      <dgm:prSet presAssocID="{AE3525F6-5233-B140-A0D3-78E33BD5DEDC}" presName="connectorText" presStyleLbl="sibTrans1D1" presStyleIdx="1" presStyleCnt="7"/>
      <dgm:spPr/>
    </dgm:pt>
    <dgm:pt modelId="{CF2BAA21-9500-2E40-8895-1C04BC607064}" type="pres">
      <dgm:prSet presAssocID="{B4042F63-F798-4143-A4C6-D846091E3EB4}" presName="node" presStyleLbl="node1" presStyleIdx="2" presStyleCnt="8">
        <dgm:presLayoutVars>
          <dgm:bulletEnabled val="1"/>
        </dgm:presLayoutVars>
      </dgm:prSet>
      <dgm:spPr/>
    </dgm:pt>
    <dgm:pt modelId="{E52F63F5-1E92-D043-966E-5C1DB0463069}" type="pres">
      <dgm:prSet presAssocID="{BF7669A8-36C5-C145-88E3-DF1DAB2571DF}" presName="sibTrans" presStyleLbl="sibTrans1D1" presStyleIdx="2" presStyleCnt="7"/>
      <dgm:spPr/>
    </dgm:pt>
    <dgm:pt modelId="{4B108EF0-8FE6-A541-9139-C0D3D7D18B2D}" type="pres">
      <dgm:prSet presAssocID="{BF7669A8-36C5-C145-88E3-DF1DAB2571DF}" presName="connectorText" presStyleLbl="sibTrans1D1" presStyleIdx="2" presStyleCnt="7"/>
      <dgm:spPr/>
    </dgm:pt>
    <dgm:pt modelId="{4B3A4E04-EE74-1041-833C-ECE31AB70F31}" type="pres">
      <dgm:prSet presAssocID="{C6C92E80-03A5-FA48-AA71-BA692C941CDF}" presName="node" presStyleLbl="node1" presStyleIdx="3" presStyleCnt="8">
        <dgm:presLayoutVars>
          <dgm:bulletEnabled val="1"/>
        </dgm:presLayoutVars>
      </dgm:prSet>
      <dgm:spPr/>
    </dgm:pt>
    <dgm:pt modelId="{287C9EEB-0058-5F49-88A9-DBAAA59253CB}" type="pres">
      <dgm:prSet presAssocID="{48032562-2ADF-5949-BCCF-EF3D95017427}" presName="sibTrans" presStyleLbl="sibTrans1D1" presStyleIdx="3" presStyleCnt="7"/>
      <dgm:spPr/>
    </dgm:pt>
    <dgm:pt modelId="{77629E9D-FEE5-224B-A88A-9DBA7A5703DB}" type="pres">
      <dgm:prSet presAssocID="{48032562-2ADF-5949-BCCF-EF3D95017427}" presName="connectorText" presStyleLbl="sibTrans1D1" presStyleIdx="3" presStyleCnt="7"/>
      <dgm:spPr/>
    </dgm:pt>
    <dgm:pt modelId="{339B04C0-C917-824C-803D-5FA0D935618B}" type="pres">
      <dgm:prSet presAssocID="{07AB6780-0DCE-8444-B6CB-CEB399CC9B5D}" presName="node" presStyleLbl="node1" presStyleIdx="4" presStyleCnt="8">
        <dgm:presLayoutVars>
          <dgm:bulletEnabled val="1"/>
        </dgm:presLayoutVars>
      </dgm:prSet>
      <dgm:spPr/>
    </dgm:pt>
    <dgm:pt modelId="{ABE6E57B-E745-2742-B53D-9077D078BA17}" type="pres">
      <dgm:prSet presAssocID="{33C1CAAE-B8CE-2449-96EB-E54EEF3D4CE0}" presName="sibTrans" presStyleLbl="sibTrans1D1" presStyleIdx="4" presStyleCnt="7"/>
      <dgm:spPr/>
    </dgm:pt>
    <dgm:pt modelId="{8E1C8825-B209-354C-B88B-5E9F43E84A58}" type="pres">
      <dgm:prSet presAssocID="{33C1CAAE-B8CE-2449-96EB-E54EEF3D4CE0}" presName="connectorText" presStyleLbl="sibTrans1D1" presStyleIdx="4" presStyleCnt="7"/>
      <dgm:spPr/>
    </dgm:pt>
    <dgm:pt modelId="{7378F329-EDB4-244E-8064-723245800E93}" type="pres">
      <dgm:prSet presAssocID="{87682C04-0849-8A41-B2E6-A9BD3B58B6FB}" presName="node" presStyleLbl="node1" presStyleIdx="5" presStyleCnt="8">
        <dgm:presLayoutVars>
          <dgm:bulletEnabled val="1"/>
        </dgm:presLayoutVars>
      </dgm:prSet>
      <dgm:spPr/>
    </dgm:pt>
    <dgm:pt modelId="{9B1227CC-5F37-5943-9BED-47A21C10119B}" type="pres">
      <dgm:prSet presAssocID="{C55FA02F-1847-C044-B5D9-580DE76CD325}" presName="sibTrans" presStyleLbl="sibTrans1D1" presStyleIdx="5" presStyleCnt="7"/>
      <dgm:spPr/>
    </dgm:pt>
    <dgm:pt modelId="{BF4D6AE1-9F4B-5F42-9B86-2B1689991287}" type="pres">
      <dgm:prSet presAssocID="{C55FA02F-1847-C044-B5D9-580DE76CD325}" presName="connectorText" presStyleLbl="sibTrans1D1" presStyleIdx="5" presStyleCnt="7"/>
      <dgm:spPr/>
    </dgm:pt>
    <dgm:pt modelId="{D948E182-797E-EF4E-A854-BFF1A96B115B}" type="pres">
      <dgm:prSet presAssocID="{0B99C9D2-ABD7-1740-A18D-3CB448761DBD}" presName="node" presStyleLbl="node1" presStyleIdx="6" presStyleCnt="8">
        <dgm:presLayoutVars>
          <dgm:bulletEnabled val="1"/>
        </dgm:presLayoutVars>
      </dgm:prSet>
      <dgm:spPr/>
    </dgm:pt>
    <dgm:pt modelId="{7AA73E7E-73A5-8348-B335-A36F9064BCFA}" type="pres">
      <dgm:prSet presAssocID="{EA17D7C0-04B9-9F4B-9A93-8833793A8F2D}" presName="sibTrans" presStyleLbl="sibTrans1D1" presStyleIdx="6" presStyleCnt="7"/>
      <dgm:spPr/>
    </dgm:pt>
    <dgm:pt modelId="{4B7476C4-9C55-3C45-9074-B66DE49730B4}" type="pres">
      <dgm:prSet presAssocID="{EA17D7C0-04B9-9F4B-9A93-8833793A8F2D}" presName="connectorText" presStyleLbl="sibTrans1D1" presStyleIdx="6" presStyleCnt="7"/>
      <dgm:spPr/>
    </dgm:pt>
    <dgm:pt modelId="{B75E32D7-BFAC-B041-8B9E-80D2C09B6FA6}" type="pres">
      <dgm:prSet presAssocID="{83974D49-84E4-5B40-BDA4-AF3476AAF178}" presName="node" presStyleLbl="node1" presStyleIdx="7" presStyleCnt="8">
        <dgm:presLayoutVars>
          <dgm:bulletEnabled val="1"/>
        </dgm:presLayoutVars>
      </dgm:prSet>
      <dgm:spPr/>
    </dgm:pt>
  </dgm:ptLst>
  <dgm:cxnLst>
    <dgm:cxn modelId="{3C0CD20C-7D7A-4643-9B8A-32A51A208CC0}" type="presOf" srcId="{EA17D7C0-04B9-9F4B-9A93-8833793A8F2D}" destId="{4B7476C4-9C55-3C45-9074-B66DE49730B4}" srcOrd="1" destOrd="0" presId="urn:microsoft.com/office/officeart/2016/7/layout/RepeatingBendingProcessNew"/>
    <dgm:cxn modelId="{29DA0E0E-46E4-1C43-9019-82F4CCEF2ED5}" type="presOf" srcId="{87682C04-0849-8A41-B2E6-A9BD3B58B6FB}" destId="{7378F329-EDB4-244E-8064-723245800E93}" srcOrd="0" destOrd="0" presId="urn:microsoft.com/office/officeart/2016/7/layout/RepeatingBendingProcessNew"/>
    <dgm:cxn modelId="{66EC5618-F728-A74E-9D82-F0467A4CF55F}" type="presOf" srcId="{BB460FB3-24A6-9245-8AFE-C4D1B56EA5EA}" destId="{14C5F465-2AB1-EB46-B23D-7611725DC13F}" srcOrd="0" destOrd="0" presId="urn:microsoft.com/office/officeart/2016/7/layout/RepeatingBendingProcessNew"/>
    <dgm:cxn modelId="{AF119C21-0B76-A64D-971C-7ECE181F11A7}" type="presOf" srcId="{C6C92E80-03A5-FA48-AA71-BA692C941CDF}" destId="{4B3A4E04-EE74-1041-833C-ECE31AB70F31}" srcOrd="0" destOrd="0" presId="urn:microsoft.com/office/officeart/2016/7/layout/RepeatingBendingProcessNew"/>
    <dgm:cxn modelId="{55323B22-4075-7344-AF2E-5D4553E873BC}" type="presOf" srcId="{0B99C9D2-ABD7-1740-A18D-3CB448761DBD}" destId="{D948E182-797E-EF4E-A854-BFF1A96B115B}" srcOrd="0" destOrd="0" presId="urn:microsoft.com/office/officeart/2016/7/layout/RepeatingBendingProcessNew"/>
    <dgm:cxn modelId="{2CE94226-03D2-9142-8ED0-F94364CE4F8B}" type="presOf" srcId="{EA17D7C0-04B9-9F4B-9A93-8833793A8F2D}" destId="{7AA73E7E-73A5-8348-B335-A36F9064BCFA}" srcOrd="0" destOrd="0" presId="urn:microsoft.com/office/officeart/2016/7/layout/RepeatingBendingProcessNew"/>
    <dgm:cxn modelId="{3C41E231-BF14-9242-A5DD-3BEFE67BFE37}" type="presOf" srcId="{59477774-5B80-7346-B9DE-24F63AED99DC}" destId="{C09D8169-1F98-C847-987D-1DF3926CD5FF}" srcOrd="0" destOrd="0" presId="urn:microsoft.com/office/officeart/2016/7/layout/RepeatingBendingProcessNew"/>
    <dgm:cxn modelId="{5CEA6C62-128C-B94A-B8C4-657A52A57306}" srcId="{59477774-5B80-7346-B9DE-24F63AED99DC}" destId="{C6C92E80-03A5-FA48-AA71-BA692C941CDF}" srcOrd="3" destOrd="0" parTransId="{428E6001-586E-1D4E-A9F6-C1B893D19BD2}" sibTransId="{48032562-2ADF-5949-BCCF-EF3D95017427}"/>
    <dgm:cxn modelId="{50197843-A42F-A24F-9654-AE69517E40A6}" type="presOf" srcId="{1FAEEA62-0571-6B4A-AB87-1D6B81163C5C}" destId="{D95126A8-E014-4743-9001-F448971B3E59}" srcOrd="0" destOrd="0" presId="urn:microsoft.com/office/officeart/2016/7/layout/RepeatingBendingProcessNew"/>
    <dgm:cxn modelId="{90A33046-FC77-1142-8B93-CD4A47AA7061}" type="presOf" srcId="{33C1CAAE-B8CE-2449-96EB-E54EEF3D4CE0}" destId="{8E1C8825-B209-354C-B88B-5E9F43E84A58}" srcOrd="1" destOrd="0" presId="urn:microsoft.com/office/officeart/2016/7/layout/RepeatingBendingProcessNew"/>
    <dgm:cxn modelId="{DA0A0E6A-7C7C-1F4F-A623-5310C54D49B6}" srcId="{59477774-5B80-7346-B9DE-24F63AED99DC}" destId="{87682C04-0849-8A41-B2E6-A9BD3B58B6FB}" srcOrd="5" destOrd="0" parTransId="{7A7D5E49-9F8F-064D-A4BC-57B3966881D3}" sibTransId="{C55FA02F-1847-C044-B5D9-580DE76CD325}"/>
    <dgm:cxn modelId="{B128EB77-2C04-7D49-B94B-811B92082BFD}" type="presOf" srcId="{33C1CAAE-B8CE-2449-96EB-E54EEF3D4CE0}" destId="{ABE6E57B-E745-2742-B53D-9077D078BA17}" srcOrd="0" destOrd="0" presId="urn:microsoft.com/office/officeart/2016/7/layout/RepeatingBendingProcessNew"/>
    <dgm:cxn modelId="{7E14E25A-FB5D-AB41-9351-8E0BBBFA2061}" srcId="{59477774-5B80-7346-B9DE-24F63AED99DC}" destId="{0B99C9D2-ABD7-1740-A18D-3CB448761DBD}" srcOrd="6" destOrd="0" parTransId="{3C53E2C5-39E3-3C4F-9688-3344D938F1F3}" sibTransId="{EA17D7C0-04B9-9F4B-9A93-8833793A8F2D}"/>
    <dgm:cxn modelId="{7DB23281-C33A-184B-B6C9-1A8CDC8FF262}" srcId="{59477774-5B80-7346-B9DE-24F63AED99DC}" destId="{83974D49-84E4-5B40-BDA4-AF3476AAF178}" srcOrd="7" destOrd="0" parTransId="{4CB81A92-28AE-6F48-AA69-25E73A98C6FB}" sibTransId="{DDDABB74-1325-EC49-B726-8A09C63C6882}"/>
    <dgm:cxn modelId="{A1860884-65D8-A840-BB6E-DFA66D703AA2}" type="presOf" srcId="{48032562-2ADF-5949-BCCF-EF3D95017427}" destId="{77629E9D-FEE5-224B-A88A-9DBA7A5703DB}" srcOrd="1" destOrd="0" presId="urn:microsoft.com/office/officeart/2016/7/layout/RepeatingBendingProcessNew"/>
    <dgm:cxn modelId="{A8ABA492-BA31-AD48-A8AC-C2CBC635D98E}" type="presOf" srcId="{C55FA02F-1847-C044-B5D9-580DE76CD325}" destId="{BF4D6AE1-9F4B-5F42-9B86-2B1689991287}" srcOrd="1" destOrd="0" presId="urn:microsoft.com/office/officeart/2016/7/layout/RepeatingBendingProcessNew"/>
    <dgm:cxn modelId="{685F0493-2744-5A40-A521-264ACD7F9F91}" type="presOf" srcId="{BF7669A8-36C5-C145-88E3-DF1DAB2571DF}" destId="{E52F63F5-1E92-D043-966E-5C1DB0463069}" srcOrd="0" destOrd="0" presId="urn:microsoft.com/office/officeart/2016/7/layout/RepeatingBendingProcessNew"/>
    <dgm:cxn modelId="{EB093C97-A9A9-534D-ABFE-6D5F2AEA7BB1}" type="presOf" srcId="{48032562-2ADF-5949-BCCF-EF3D95017427}" destId="{287C9EEB-0058-5F49-88A9-DBAAA59253CB}" srcOrd="0" destOrd="0" presId="urn:microsoft.com/office/officeart/2016/7/layout/RepeatingBendingProcessNew"/>
    <dgm:cxn modelId="{178CCAA3-5331-8044-A44D-4B0B10FB43D6}" type="presOf" srcId="{83974D49-84E4-5B40-BDA4-AF3476AAF178}" destId="{B75E32D7-BFAC-B041-8B9E-80D2C09B6FA6}" srcOrd="0" destOrd="0" presId="urn:microsoft.com/office/officeart/2016/7/layout/RepeatingBendingProcessNew"/>
    <dgm:cxn modelId="{DAABB4A5-A6DF-0843-A68E-E52F48E0AA3F}" srcId="{59477774-5B80-7346-B9DE-24F63AED99DC}" destId="{7ED73EB9-501F-0742-9938-C74379B0AE97}" srcOrd="0" destOrd="0" parTransId="{ABA91799-5636-C243-A391-D33DE03F0D8A}" sibTransId="{1FAEEA62-0571-6B4A-AB87-1D6B81163C5C}"/>
    <dgm:cxn modelId="{787502A8-8CA6-4E46-A036-6C3F16C985AB}" type="presOf" srcId="{BF7669A8-36C5-C145-88E3-DF1DAB2571DF}" destId="{4B108EF0-8FE6-A541-9139-C0D3D7D18B2D}" srcOrd="1" destOrd="0" presId="urn:microsoft.com/office/officeart/2016/7/layout/RepeatingBendingProcessNew"/>
    <dgm:cxn modelId="{3DD20FAB-7F52-4A45-BF8A-4DD8F29C5FDA}" type="presOf" srcId="{AE3525F6-5233-B140-A0D3-78E33BD5DEDC}" destId="{4C11BB54-57F6-0D44-B733-C6733AD96DE4}" srcOrd="0" destOrd="0" presId="urn:microsoft.com/office/officeart/2016/7/layout/RepeatingBendingProcessNew"/>
    <dgm:cxn modelId="{7F4AF5BE-3EA3-7A41-B209-920E543A5312}" srcId="{59477774-5B80-7346-B9DE-24F63AED99DC}" destId="{BB460FB3-24A6-9245-8AFE-C4D1B56EA5EA}" srcOrd="1" destOrd="0" parTransId="{42FAE510-BD42-FE40-8162-A1E04AE39C61}" sibTransId="{AE3525F6-5233-B140-A0D3-78E33BD5DEDC}"/>
    <dgm:cxn modelId="{EB3C47C1-9C40-1F49-BD06-03C5F9C6C09B}" type="presOf" srcId="{B4042F63-F798-4143-A4C6-D846091E3EB4}" destId="{CF2BAA21-9500-2E40-8895-1C04BC607064}" srcOrd="0" destOrd="0" presId="urn:microsoft.com/office/officeart/2016/7/layout/RepeatingBendingProcessNew"/>
    <dgm:cxn modelId="{652FF1CE-2B80-6544-8717-5D55DBBC15B4}" type="presOf" srcId="{07AB6780-0DCE-8444-B6CB-CEB399CC9B5D}" destId="{339B04C0-C917-824C-803D-5FA0D935618B}" srcOrd="0" destOrd="0" presId="urn:microsoft.com/office/officeart/2016/7/layout/RepeatingBendingProcessNew"/>
    <dgm:cxn modelId="{885A3FD0-4ED3-6E44-AE09-DBE1DE51C1B2}" type="presOf" srcId="{7ED73EB9-501F-0742-9938-C74379B0AE97}" destId="{BE98F8A1-4458-DE4F-99AA-1F024E9A0270}" srcOrd="0" destOrd="0" presId="urn:microsoft.com/office/officeart/2016/7/layout/RepeatingBendingProcessNew"/>
    <dgm:cxn modelId="{8A3A5BD2-1B81-7F40-8A43-83B6168745E6}" type="presOf" srcId="{C55FA02F-1847-C044-B5D9-580DE76CD325}" destId="{9B1227CC-5F37-5943-9BED-47A21C10119B}" srcOrd="0" destOrd="0" presId="urn:microsoft.com/office/officeart/2016/7/layout/RepeatingBendingProcessNew"/>
    <dgm:cxn modelId="{E8C845D2-FF97-D34D-8598-081600D38D17}" type="presOf" srcId="{1FAEEA62-0571-6B4A-AB87-1D6B81163C5C}" destId="{1570F8D1-321B-114B-8EAF-721DF14B2C64}" srcOrd="1" destOrd="0" presId="urn:microsoft.com/office/officeart/2016/7/layout/RepeatingBendingProcessNew"/>
    <dgm:cxn modelId="{73DA9ED9-265F-A844-B073-94E9DEDA9219}" srcId="{59477774-5B80-7346-B9DE-24F63AED99DC}" destId="{B4042F63-F798-4143-A4C6-D846091E3EB4}" srcOrd="2" destOrd="0" parTransId="{1239EA0F-49F9-B94B-B9CC-2E6B93C03EE0}" sibTransId="{BF7669A8-36C5-C145-88E3-DF1DAB2571DF}"/>
    <dgm:cxn modelId="{96FBE0E6-41C3-7E4F-8064-684ABA3CA000}" srcId="{59477774-5B80-7346-B9DE-24F63AED99DC}" destId="{07AB6780-0DCE-8444-B6CB-CEB399CC9B5D}" srcOrd="4" destOrd="0" parTransId="{EE9AD223-EA05-3444-9AD5-7B6C07438DE4}" sibTransId="{33C1CAAE-B8CE-2449-96EB-E54EEF3D4CE0}"/>
    <dgm:cxn modelId="{0C3836EA-8EE7-D44C-958B-BA9B00B271DF}" type="presOf" srcId="{AE3525F6-5233-B140-A0D3-78E33BD5DEDC}" destId="{E76D2E9D-718E-A245-9E19-D55EC07AA940}" srcOrd="1" destOrd="0" presId="urn:microsoft.com/office/officeart/2016/7/layout/RepeatingBendingProcessNew"/>
    <dgm:cxn modelId="{2A3E8B2A-222F-0742-8274-7889F6192D30}" type="presParOf" srcId="{C09D8169-1F98-C847-987D-1DF3926CD5FF}" destId="{BE98F8A1-4458-DE4F-99AA-1F024E9A0270}" srcOrd="0" destOrd="0" presId="urn:microsoft.com/office/officeart/2016/7/layout/RepeatingBendingProcessNew"/>
    <dgm:cxn modelId="{40B43A26-BED6-FF48-8542-47C33C6061CC}" type="presParOf" srcId="{C09D8169-1F98-C847-987D-1DF3926CD5FF}" destId="{D95126A8-E014-4743-9001-F448971B3E59}" srcOrd="1" destOrd="0" presId="urn:microsoft.com/office/officeart/2016/7/layout/RepeatingBendingProcessNew"/>
    <dgm:cxn modelId="{83094E8E-2934-364B-A115-C29010AB17A9}" type="presParOf" srcId="{D95126A8-E014-4743-9001-F448971B3E59}" destId="{1570F8D1-321B-114B-8EAF-721DF14B2C64}" srcOrd="0" destOrd="0" presId="urn:microsoft.com/office/officeart/2016/7/layout/RepeatingBendingProcessNew"/>
    <dgm:cxn modelId="{998CD53C-B69F-C74A-A982-37D78F3D6994}" type="presParOf" srcId="{C09D8169-1F98-C847-987D-1DF3926CD5FF}" destId="{14C5F465-2AB1-EB46-B23D-7611725DC13F}" srcOrd="2" destOrd="0" presId="urn:microsoft.com/office/officeart/2016/7/layout/RepeatingBendingProcessNew"/>
    <dgm:cxn modelId="{46E01853-4A3E-F448-AD9E-04BC2B3F8ACE}" type="presParOf" srcId="{C09D8169-1F98-C847-987D-1DF3926CD5FF}" destId="{4C11BB54-57F6-0D44-B733-C6733AD96DE4}" srcOrd="3" destOrd="0" presId="urn:microsoft.com/office/officeart/2016/7/layout/RepeatingBendingProcessNew"/>
    <dgm:cxn modelId="{342E9F05-AEC0-5041-A74F-FD7E29389B72}" type="presParOf" srcId="{4C11BB54-57F6-0D44-B733-C6733AD96DE4}" destId="{E76D2E9D-718E-A245-9E19-D55EC07AA940}" srcOrd="0" destOrd="0" presId="urn:microsoft.com/office/officeart/2016/7/layout/RepeatingBendingProcessNew"/>
    <dgm:cxn modelId="{0FA148D6-6446-BD45-BE12-9B0965751F14}" type="presParOf" srcId="{C09D8169-1F98-C847-987D-1DF3926CD5FF}" destId="{CF2BAA21-9500-2E40-8895-1C04BC607064}" srcOrd="4" destOrd="0" presId="urn:microsoft.com/office/officeart/2016/7/layout/RepeatingBendingProcessNew"/>
    <dgm:cxn modelId="{0C75A5F4-0278-CC49-AE48-88D0B1D9BD91}" type="presParOf" srcId="{C09D8169-1F98-C847-987D-1DF3926CD5FF}" destId="{E52F63F5-1E92-D043-966E-5C1DB0463069}" srcOrd="5" destOrd="0" presId="urn:microsoft.com/office/officeart/2016/7/layout/RepeatingBendingProcessNew"/>
    <dgm:cxn modelId="{CD4417A3-593C-7145-90F2-D0F7E0C96ED1}" type="presParOf" srcId="{E52F63F5-1E92-D043-966E-5C1DB0463069}" destId="{4B108EF0-8FE6-A541-9139-C0D3D7D18B2D}" srcOrd="0" destOrd="0" presId="urn:microsoft.com/office/officeart/2016/7/layout/RepeatingBendingProcessNew"/>
    <dgm:cxn modelId="{CD8E2EFA-80B0-294F-8D14-40070C080047}" type="presParOf" srcId="{C09D8169-1F98-C847-987D-1DF3926CD5FF}" destId="{4B3A4E04-EE74-1041-833C-ECE31AB70F31}" srcOrd="6" destOrd="0" presId="urn:microsoft.com/office/officeart/2016/7/layout/RepeatingBendingProcessNew"/>
    <dgm:cxn modelId="{82C27B62-2646-6F40-B622-6482953FDA9F}" type="presParOf" srcId="{C09D8169-1F98-C847-987D-1DF3926CD5FF}" destId="{287C9EEB-0058-5F49-88A9-DBAAA59253CB}" srcOrd="7" destOrd="0" presId="urn:microsoft.com/office/officeart/2016/7/layout/RepeatingBendingProcessNew"/>
    <dgm:cxn modelId="{06700509-44C0-F343-905A-A1E50F638DD8}" type="presParOf" srcId="{287C9EEB-0058-5F49-88A9-DBAAA59253CB}" destId="{77629E9D-FEE5-224B-A88A-9DBA7A5703DB}" srcOrd="0" destOrd="0" presId="urn:microsoft.com/office/officeart/2016/7/layout/RepeatingBendingProcessNew"/>
    <dgm:cxn modelId="{30593E86-D90F-1145-9699-8A6C17440448}" type="presParOf" srcId="{C09D8169-1F98-C847-987D-1DF3926CD5FF}" destId="{339B04C0-C917-824C-803D-5FA0D935618B}" srcOrd="8" destOrd="0" presId="urn:microsoft.com/office/officeart/2016/7/layout/RepeatingBendingProcessNew"/>
    <dgm:cxn modelId="{623FEC41-8452-BA49-AF47-CB76316486F1}" type="presParOf" srcId="{C09D8169-1F98-C847-987D-1DF3926CD5FF}" destId="{ABE6E57B-E745-2742-B53D-9077D078BA17}" srcOrd="9" destOrd="0" presId="urn:microsoft.com/office/officeart/2016/7/layout/RepeatingBendingProcessNew"/>
    <dgm:cxn modelId="{82D136F9-542F-B448-8274-0F9D5F70D073}" type="presParOf" srcId="{ABE6E57B-E745-2742-B53D-9077D078BA17}" destId="{8E1C8825-B209-354C-B88B-5E9F43E84A58}" srcOrd="0" destOrd="0" presId="urn:microsoft.com/office/officeart/2016/7/layout/RepeatingBendingProcessNew"/>
    <dgm:cxn modelId="{70067F47-7F63-984C-AE5E-ECF1D75C3B83}" type="presParOf" srcId="{C09D8169-1F98-C847-987D-1DF3926CD5FF}" destId="{7378F329-EDB4-244E-8064-723245800E93}" srcOrd="10" destOrd="0" presId="urn:microsoft.com/office/officeart/2016/7/layout/RepeatingBendingProcessNew"/>
    <dgm:cxn modelId="{65253AAA-D1CD-B64B-B9A3-C8098F14A395}" type="presParOf" srcId="{C09D8169-1F98-C847-987D-1DF3926CD5FF}" destId="{9B1227CC-5F37-5943-9BED-47A21C10119B}" srcOrd="11" destOrd="0" presId="urn:microsoft.com/office/officeart/2016/7/layout/RepeatingBendingProcessNew"/>
    <dgm:cxn modelId="{E645F862-1410-BE49-9839-11FEE49FA624}" type="presParOf" srcId="{9B1227CC-5F37-5943-9BED-47A21C10119B}" destId="{BF4D6AE1-9F4B-5F42-9B86-2B1689991287}" srcOrd="0" destOrd="0" presId="urn:microsoft.com/office/officeart/2016/7/layout/RepeatingBendingProcessNew"/>
    <dgm:cxn modelId="{3162F93F-240A-B741-B135-D590D1D65258}" type="presParOf" srcId="{C09D8169-1F98-C847-987D-1DF3926CD5FF}" destId="{D948E182-797E-EF4E-A854-BFF1A96B115B}" srcOrd="12" destOrd="0" presId="urn:microsoft.com/office/officeart/2016/7/layout/RepeatingBendingProcessNew"/>
    <dgm:cxn modelId="{6469482B-5FFD-C740-BA4F-07D9A72FE30A}" type="presParOf" srcId="{C09D8169-1F98-C847-987D-1DF3926CD5FF}" destId="{7AA73E7E-73A5-8348-B335-A36F9064BCFA}" srcOrd="13" destOrd="0" presId="urn:microsoft.com/office/officeart/2016/7/layout/RepeatingBendingProcessNew"/>
    <dgm:cxn modelId="{5C7C2154-28D7-3141-86DA-2A88C9AAEE1A}" type="presParOf" srcId="{7AA73E7E-73A5-8348-B335-A36F9064BCFA}" destId="{4B7476C4-9C55-3C45-9074-B66DE49730B4}" srcOrd="0" destOrd="0" presId="urn:microsoft.com/office/officeart/2016/7/layout/RepeatingBendingProcessNew"/>
    <dgm:cxn modelId="{27F948D8-CD64-414B-9139-1584C2C266CC}" type="presParOf" srcId="{C09D8169-1F98-C847-987D-1DF3926CD5FF}" destId="{B75E32D7-BFAC-B041-8B9E-80D2C09B6FA6}" srcOrd="1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F50BD8-7A30-4D2D-A7B5-277AE4FFD6F1}"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D2A585ED-9BF5-4DBA-8C4F-CA85163609CE}">
      <dgm:prSet custT="1"/>
      <dgm:spPr/>
      <dgm:t>
        <a:bodyPr/>
        <a:lstStyle/>
        <a:p>
          <a:r>
            <a:rPr lang="en-US" sz="1700" b="1" dirty="0"/>
            <a:t>Overview of Timecards</a:t>
          </a:r>
        </a:p>
        <a:p>
          <a:r>
            <a:rPr lang="en-US" sz="1600" dirty="0"/>
            <a:t>Supervisors must effectively manage timecards for all employees, ensuring that they are filled out correctly, and discrepancies are addressed promptly.</a:t>
          </a:r>
          <a:endParaRPr lang="en-US" sz="1700" dirty="0"/>
        </a:p>
      </dgm:t>
    </dgm:pt>
    <dgm:pt modelId="{CE56A75F-B21A-411B-9A0B-A2A4D6BC3513}" type="parTrans" cxnId="{14D0E717-53C7-41FC-84AC-35F585F83654}">
      <dgm:prSet/>
      <dgm:spPr/>
      <dgm:t>
        <a:bodyPr/>
        <a:lstStyle/>
        <a:p>
          <a:endParaRPr lang="en-US"/>
        </a:p>
      </dgm:t>
    </dgm:pt>
    <dgm:pt modelId="{D5CF33A8-AC9C-4CAF-93C2-6914C2B805B2}" type="sibTrans" cxnId="{14D0E717-53C7-41FC-84AC-35F585F83654}">
      <dgm:prSet/>
      <dgm:spPr/>
      <dgm:t>
        <a:bodyPr/>
        <a:lstStyle/>
        <a:p>
          <a:endParaRPr lang="en-US"/>
        </a:p>
      </dgm:t>
    </dgm:pt>
    <dgm:pt modelId="{E5BFF811-8BD2-4D28-B651-4D88E789E22F}">
      <dgm:prSet custT="1"/>
      <dgm:spPr/>
      <dgm:t>
        <a:bodyPr/>
        <a:lstStyle/>
        <a:p>
          <a:r>
            <a:rPr lang="en-US" sz="1700" b="1" dirty="0"/>
            <a:t>Addressing Discrepancies</a:t>
          </a:r>
        </a:p>
        <a:p>
          <a:r>
            <a:rPr lang="en-US" sz="1600" dirty="0"/>
            <a:t>If timecards contain errors, supervisors need to review and correct these promptly to maintain accurate payroll processing.</a:t>
          </a:r>
          <a:endParaRPr lang="en-US" sz="1700" dirty="0"/>
        </a:p>
      </dgm:t>
    </dgm:pt>
    <dgm:pt modelId="{EF038FFB-EE7F-42FC-8D88-D3021775321F}" type="parTrans" cxnId="{076DBFF2-CBC1-4562-812C-72E1AE7D68A3}">
      <dgm:prSet/>
      <dgm:spPr/>
      <dgm:t>
        <a:bodyPr/>
        <a:lstStyle/>
        <a:p>
          <a:endParaRPr lang="en-US"/>
        </a:p>
      </dgm:t>
    </dgm:pt>
    <dgm:pt modelId="{B7C6DD32-1B39-47B1-9530-FAA5FE45DF7E}" type="sibTrans" cxnId="{076DBFF2-CBC1-4562-812C-72E1AE7D68A3}">
      <dgm:prSet/>
      <dgm:spPr/>
      <dgm:t>
        <a:bodyPr/>
        <a:lstStyle/>
        <a:p>
          <a:endParaRPr lang="en-US"/>
        </a:p>
      </dgm:t>
    </dgm:pt>
    <dgm:pt modelId="{9B197DBD-57FD-4315-B8D8-358C3C17BEB0}">
      <dgm:prSet custT="1"/>
      <dgm:spPr/>
      <dgm:t>
        <a:bodyPr/>
        <a:lstStyle/>
        <a:p>
          <a:r>
            <a:rPr lang="en-US" sz="1600" b="1" dirty="0"/>
            <a:t>Finalizing Timecards</a:t>
          </a:r>
        </a:p>
        <a:p>
          <a:r>
            <a:rPr lang="en-US" sz="1600" dirty="0"/>
            <a:t>At the end of each pay period, supervisors are responsible for certifying and submitting employee timecards to HR, which is crucial for accurate payroll calculations.</a:t>
          </a:r>
        </a:p>
      </dgm:t>
    </dgm:pt>
    <dgm:pt modelId="{3087A2D8-8F3F-47BC-999E-C5EF3F2B90C5}" type="parTrans" cxnId="{344C7CDA-40FE-40A8-A782-D857B423E7CE}">
      <dgm:prSet/>
      <dgm:spPr/>
      <dgm:t>
        <a:bodyPr/>
        <a:lstStyle/>
        <a:p>
          <a:endParaRPr lang="en-US"/>
        </a:p>
      </dgm:t>
    </dgm:pt>
    <dgm:pt modelId="{8ECC0A34-0EB2-4255-B795-08183AE6BCF4}" type="sibTrans" cxnId="{344C7CDA-40FE-40A8-A782-D857B423E7CE}">
      <dgm:prSet/>
      <dgm:spPr/>
      <dgm:t>
        <a:bodyPr/>
        <a:lstStyle/>
        <a:p>
          <a:endParaRPr lang="en-US"/>
        </a:p>
      </dgm:t>
    </dgm:pt>
    <dgm:pt modelId="{2C106546-DC77-5F44-8CB4-CD005D03ECC5}" type="pres">
      <dgm:prSet presAssocID="{4BF50BD8-7A30-4D2D-A7B5-277AE4FFD6F1}" presName="Name0" presStyleCnt="0">
        <dgm:presLayoutVars>
          <dgm:dir/>
          <dgm:resizeHandles val="exact"/>
        </dgm:presLayoutVars>
      </dgm:prSet>
      <dgm:spPr/>
    </dgm:pt>
    <dgm:pt modelId="{120DFEBA-B567-CD40-80F4-1ACF3EC570B3}" type="pres">
      <dgm:prSet presAssocID="{D2A585ED-9BF5-4DBA-8C4F-CA85163609CE}" presName="node" presStyleLbl="node1" presStyleIdx="0" presStyleCnt="3">
        <dgm:presLayoutVars>
          <dgm:bulletEnabled val="1"/>
        </dgm:presLayoutVars>
      </dgm:prSet>
      <dgm:spPr/>
    </dgm:pt>
    <dgm:pt modelId="{9B32F3A5-2944-2E47-BFBD-02FA9E03F558}" type="pres">
      <dgm:prSet presAssocID="{D5CF33A8-AC9C-4CAF-93C2-6914C2B805B2}" presName="sibTrans" presStyleLbl="sibTrans1D1" presStyleIdx="0" presStyleCnt="2"/>
      <dgm:spPr/>
    </dgm:pt>
    <dgm:pt modelId="{BCE8D8DF-041F-034A-95B7-EA58BE4DB6B5}" type="pres">
      <dgm:prSet presAssocID="{D5CF33A8-AC9C-4CAF-93C2-6914C2B805B2}" presName="connectorText" presStyleLbl="sibTrans1D1" presStyleIdx="0" presStyleCnt="2"/>
      <dgm:spPr/>
    </dgm:pt>
    <dgm:pt modelId="{ED84E475-1236-0A46-B6AF-226B61107D82}" type="pres">
      <dgm:prSet presAssocID="{E5BFF811-8BD2-4D28-B651-4D88E789E22F}" presName="node" presStyleLbl="node1" presStyleIdx="1" presStyleCnt="3" custScaleX="106592" custScaleY="105240">
        <dgm:presLayoutVars>
          <dgm:bulletEnabled val="1"/>
        </dgm:presLayoutVars>
      </dgm:prSet>
      <dgm:spPr/>
    </dgm:pt>
    <dgm:pt modelId="{F23A666B-ACBA-824D-977F-D2E7DE60F7DE}" type="pres">
      <dgm:prSet presAssocID="{B7C6DD32-1B39-47B1-9530-FAA5FE45DF7E}" presName="sibTrans" presStyleLbl="sibTrans1D1" presStyleIdx="1" presStyleCnt="2"/>
      <dgm:spPr/>
    </dgm:pt>
    <dgm:pt modelId="{99025C42-DB17-314F-9867-CAAABCF2A822}" type="pres">
      <dgm:prSet presAssocID="{B7C6DD32-1B39-47B1-9530-FAA5FE45DF7E}" presName="connectorText" presStyleLbl="sibTrans1D1" presStyleIdx="1" presStyleCnt="2"/>
      <dgm:spPr/>
    </dgm:pt>
    <dgm:pt modelId="{9A1C25DB-5725-7C41-9EFB-2A129FEF1077}" type="pres">
      <dgm:prSet presAssocID="{9B197DBD-57FD-4315-B8D8-358C3C17BEB0}" presName="node" presStyleLbl="node1" presStyleIdx="2" presStyleCnt="3" custLinFactNeighborX="58720" custLinFactNeighborY="11191">
        <dgm:presLayoutVars>
          <dgm:bulletEnabled val="1"/>
        </dgm:presLayoutVars>
      </dgm:prSet>
      <dgm:spPr/>
    </dgm:pt>
  </dgm:ptLst>
  <dgm:cxnLst>
    <dgm:cxn modelId="{4AE2CA06-EB73-B34E-A5FA-CFFBFCD6AD8A}" type="presOf" srcId="{9B197DBD-57FD-4315-B8D8-358C3C17BEB0}" destId="{9A1C25DB-5725-7C41-9EFB-2A129FEF1077}" srcOrd="0" destOrd="0" presId="urn:microsoft.com/office/officeart/2016/7/layout/RepeatingBendingProcessNew"/>
    <dgm:cxn modelId="{14D0E717-53C7-41FC-84AC-35F585F83654}" srcId="{4BF50BD8-7A30-4D2D-A7B5-277AE4FFD6F1}" destId="{D2A585ED-9BF5-4DBA-8C4F-CA85163609CE}" srcOrd="0" destOrd="0" parTransId="{CE56A75F-B21A-411B-9A0B-A2A4D6BC3513}" sibTransId="{D5CF33A8-AC9C-4CAF-93C2-6914C2B805B2}"/>
    <dgm:cxn modelId="{3B9BE342-D1AE-6D4B-86FA-663136B21B76}" type="presOf" srcId="{D5CF33A8-AC9C-4CAF-93C2-6914C2B805B2}" destId="{9B32F3A5-2944-2E47-BFBD-02FA9E03F558}" srcOrd="0" destOrd="0" presId="urn:microsoft.com/office/officeart/2016/7/layout/RepeatingBendingProcessNew"/>
    <dgm:cxn modelId="{DCBE44A5-5A90-9846-88DD-EAE4A0690B27}" type="presOf" srcId="{E5BFF811-8BD2-4D28-B651-4D88E789E22F}" destId="{ED84E475-1236-0A46-B6AF-226B61107D82}" srcOrd="0" destOrd="0" presId="urn:microsoft.com/office/officeart/2016/7/layout/RepeatingBendingProcessNew"/>
    <dgm:cxn modelId="{A04471BA-D82C-8843-B55E-FEE556B649F6}" type="presOf" srcId="{4BF50BD8-7A30-4D2D-A7B5-277AE4FFD6F1}" destId="{2C106546-DC77-5F44-8CB4-CD005D03ECC5}" srcOrd="0" destOrd="0" presId="urn:microsoft.com/office/officeart/2016/7/layout/RepeatingBendingProcessNew"/>
    <dgm:cxn modelId="{414EE5C0-CACA-6344-9CCD-2BF35B3C353A}" type="presOf" srcId="{D2A585ED-9BF5-4DBA-8C4F-CA85163609CE}" destId="{120DFEBA-B567-CD40-80F4-1ACF3EC570B3}" srcOrd="0" destOrd="0" presId="urn:microsoft.com/office/officeart/2016/7/layout/RepeatingBendingProcessNew"/>
    <dgm:cxn modelId="{C7493CCF-91B1-F648-BA06-B3BFC6E72414}" type="presOf" srcId="{B7C6DD32-1B39-47B1-9530-FAA5FE45DF7E}" destId="{F23A666B-ACBA-824D-977F-D2E7DE60F7DE}" srcOrd="0" destOrd="0" presId="urn:microsoft.com/office/officeart/2016/7/layout/RepeatingBendingProcessNew"/>
    <dgm:cxn modelId="{671A67D2-5C0B-7844-AE2C-59683E930591}" type="presOf" srcId="{D5CF33A8-AC9C-4CAF-93C2-6914C2B805B2}" destId="{BCE8D8DF-041F-034A-95B7-EA58BE4DB6B5}" srcOrd="1" destOrd="0" presId="urn:microsoft.com/office/officeart/2016/7/layout/RepeatingBendingProcessNew"/>
    <dgm:cxn modelId="{344C7CDA-40FE-40A8-A782-D857B423E7CE}" srcId="{4BF50BD8-7A30-4D2D-A7B5-277AE4FFD6F1}" destId="{9B197DBD-57FD-4315-B8D8-358C3C17BEB0}" srcOrd="2" destOrd="0" parTransId="{3087A2D8-8F3F-47BC-999E-C5EF3F2B90C5}" sibTransId="{8ECC0A34-0EB2-4255-B795-08183AE6BCF4}"/>
    <dgm:cxn modelId="{076DBFF2-CBC1-4562-812C-72E1AE7D68A3}" srcId="{4BF50BD8-7A30-4D2D-A7B5-277AE4FFD6F1}" destId="{E5BFF811-8BD2-4D28-B651-4D88E789E22F}" srcOrd="1" destOrd="0" parTransId="{EF038FFB-EE7F-42FC-8D88-D3021775321F}" sibTransId="{B7C6DD32-1B39-47B1-9530-FAA5FE45DF7E}"/>
    <dgm:cxn modelId="{476EEFFD-1336-E044-ACF2-0951897506B4}" type="presOf" srcId="{B7C6DD32-1B39-47B1-9530-FAA5FE45DF7E}" destId="{99025C42-DB17-314F-9867-CAAABCF2A822}" srcOrd="1" destOrd="0" presId="urn:microsoft.com/office/officeart/2016/7/layout/RepeatingBendingProcessNew"/>
    <dgm:cxn modelId="{BAE67804-5884-364D-A029-04C12EF670E2}" type="presParOf" srcId="{2C106546-DC77-5F44-8CB4-CD005D03ECC5}" destId="{120DFEBA-B567-CD40-80F4-1ACF3EC570B3}" srcOrd="0" destOrd="0" presId="urn:microsoft.com/office/officeart/2016/7/layout/RepeatingBendingProcessNew"/>
    <dgm:cxn modelId="{D4524313-B5D5-804C-B28E-1634DE47CF65}" type="presParOf" srcId="{2C106546-DC77-5F44-8CB4-CD005D03ECC5}" destId="{9B32F3A5-2944-2E47-BFBD-02FA9E03F558}" srcOrd="1" destOrd="0" presId="urn:microsoft.com/office/officeart/2016/7/layout/RepeatingBendingProcessNew"/>
    <dgm:cxn modelId="{5EAD86B2-E103-F342-88A0-A5EAF9D08E2E}" type="presParOf" srcId="{9B32F3A5-2944-2E47-BFBD-02FA9E03F558}" destId="{BCE8D8DF-041F-034A-95B7-EA58BE4DB6B5}" srcOrd="0" destOrd="0" presId="urn:microsoft.com/office/officeart/2016/7/layout/RepeatingBendingProcessNew"/>
    <dgm:cxn modelId="{1A7E4335-74D6-334A-8D06-17734D7051CB}" type="presParOf" srcId="{2C106546-DC77-5F44-8CB4-CD005D03ECC5}" destId="{ED84E475-1236-0A46-B6AF-226B61107D82}" srcOrd="2" destOrd="0" presId="urn:microsoft.com/office/officeart/2016/7/layout/RepeatingBendingProcessNew"/>
    <dgm:cxn modelId="{69654D8D-CC7A-D84C-82BE-780A695C1378}" type="presParOf" srcId="{2C106546-DC77-5F44-8CB4-CD005D03ECC5}" destId="{F23A666B-ACBA-824D-977F-D2E7DE60F7DE}" srcOrd="3" destOrd="0" presId="urn:microsoft.com/office/officeart/2016/7/layout/RepeatingBendingProcessNew"/>
    <dgm:cxn modelId="{6872C15E-C3A5-A24C-AB4B-9A6E0AD3FE2A}" type="presParOf" srcId="{F23A666B-ACBA-824D-977F-D2E7DE60F7DE}" destId="{99025C42-DB17-314F-9867-CAAABCF2A822}" srcOrd="0" destOrd="0" presId="urn:microsoft.com/office/officeart/2016/7/layout/RepeatingBendingProcessNew"/>
    <dgm:cxn modelId="{F8E81DB6-F41B-294B-AD77-A4D1E54BB4CF}" type="presParOf" srcId="{2C106546-DC77-5F44-8CB4-CD005D03ECC5}" destId="{9A1C25DB-5725-7C41-9EFB-2A129FEF1077}" srcOrd="4"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71A82-CAEA-E144-A74B-17B38F45B2C7}">
      <dsp:nvSpPr>
        <dsp:cNvPr id="0" name=""/>
        <dsp:cNvSpPr/>
      </dsp:nvSpPr>
      <dsp:spPr>
        <a:xfrm>
          <a:off x="5652" y="1255257"/>
          <a:ext cx="2357780" cy="1178890"/>
        </a:xfrm>
        <a:prstGeom prst="rect">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effectLst/>
            </a:rPr>
            <a:t>Uniformity &amp; Consistency</a:t>
          </a:r>
          <a:br>
            <a:rPr lang="en-US" sz="2000" b="0" i="0" u="none" strike="noStrike" kern="1200" dirty="0">
              <a:effectLst/>
            </a:rPr>
          </a:br>
          <a:endParaRPr lang="en-US" sz="2000" kern="1200" dirty="0"/>
        </a:p>
      </dsp:txBody>
      <dsp:txXfrm>
        <a:off x="5652" y="1255257"/>
        <a:ext cx="2357780" cy="1178890"/>
      </dsp:txXfrm>
    </dsp:sp>
    <dsp:sp modelId="{217D391C-B561-5C41-BA8E-FB5445F5C8D6}">
      <dsp:nvSpPr>
        <dsp:cNvPr id="0" name=""/>
        <dsp:cNvSpPr/>
      </dsp:nvSpPr>
      <dsp:spPr>
        <a:xfrm>
          <a:off x="2858567" y="1255257"/>
          <a:ext cx="2357780" cy="1178890"/>
        </a:xfrm>
        <a:prstGeom prst="rect">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effectLst/>
            </a:rPr>
            <a:t>System Integration</a:t>
          </a:r>
          <a:br>
            <a:rPr lang="en-US" sz="2000" b="0" i="0" u="none" strike="noStrike" kern="1200" dirty="0">
              <a:effectLst/>
            </a:rPr>
          </a:br>
          <a:endParaRPr lang="en-US" sz="2000" kern="1200" dirty="0"/>
        </a:p>
      </dsp:txBody>
      <dsp:txXfrm>
        <a:off x="2858567" y="1255257"/>
        <a:ext cx="2357780" cy="1178890"/>
      </dsp:txXfrm>
    </dsp:sp>
    <dsp:sp modelId="{04C70D68-FE57-7945-B9FF-850E1CE05F7B}">
      <dsp:nvSpPr>
        <dsp:cNvPr id="0" name=""/>
        <dsp:cNvSpPr/>
      </dsp:nvSpPr>
      <dsp:spPr>
        <a:xfrm>
          <a:off x="5711481" y="1255257"/>
          <a:ext cx="2357780" cy="1178890"/>
        </a:xfrm>
        <a:prstGeom prst="rect">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effectLst/>
            </a:rPr>
            <a:t>Automation of attendance registration</a:t>
          </a:r>
          <a:br>
            <a:rPr lang="en-US" sz="2000" b="0" i="0" u="none" strike="noStrike" kern="1200" dirty="0">
              <a:effectLst/>
            </a:rPr>
          </a:br>
          <a:endParaRPr lang="en-US" sz="2000" kern="1200" dirty="0"/>
        </a:p>
      </dsp:txBody>
      <dsp:txXfrm>
        <a:off x="5711481" y="1255257"/>
        <a:ext cx="2357780" cy="1178890"/>
      </dsp:txXfrm>
    </dsp:sp>
    <dsp:sp modelId="{DBA44BAE-BB24-2046-A08D-11E5BDCE99FC}">
      <dsp:nvSpPr>
        <dsp:cNvPr id="0" name=""/>
        <dsp:cNvSpPr/>
      </dsp:nvSpPr>
      <dsp:spPr>
        <a:xfrm>
          <a:off x="8564395" y="1255257"/>
          <a:ext cx="2357780" cy="1178890"/>
        </a:xfrm>
        <a:prstGeom prst="rect">
          <a:avLst/>
        </a:prstGeom>
        <a:solidFill>
          <a:schemeClr val="accent1">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i="0" u="none" strike="noStrike" kern="1200" dirty="0">
              <a:effectLst/>
            </a:rPr>
            <a:t>Elimination and simplification of  multiple processes</a:t>
          </a:r>
          <a:endParaRPr lang="en-US" sz="2000" kern="1200" dirty="0"/>
        </a:p>
      </dsp:txBody>
      <dsp:txXfrm>
        <a:off x="8564395" y="1255257"/>
        <a:ext cx="2357780" cy="1178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FC3F2-C796-46EA-A52A-9C623EC998D7}">
      <dsp:nvSpPr>
        <dsp:cNvPr id="0" name=""/>
        <dsp:cNvSpPr/>
      </dsp:nvSpPr>
      <dsp:spPr>
        <a:xfrm>
          <a:off x="739513" y="114895"/>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D58666-0931-4D68-A28D-B0042FC3F3E2}">
      <dsp:nvSpPr>
        <dsp:cNvPr id="0" name=""/>
        <dsp:cNvSpPr/>
      </dsp:nvSpPr>
      <dsp:spPr>
        <a:xfrm>
          <a:off x="1135476" y="619014"/>
          <a:ext cx="1122187" cy="112218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A221DC-CEFB-4678-B7BA-C7830521E4AF}">
      <dsp:nvSpPr>
        <dsp:cNvPr id="0" name=""/>
        <dsp:cNvSpPr/>
      </dsp:nvSpPr>
      <dsp:spPr>
        <a:xfrm>
          <a:off x="93445"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cap="all"/>
          </a:pPr>
          <a:r>
            <a:rPr lang="en-US" sz="3600" b="0" i="0" kern="1200" dirty="0"/>
            <a:t>Terminal</a:t>
          </a:r>
          <a:endParaRPr lang="en-US" sz="3600" kern="1200" dirty="0"/>
        </a:p>
      </dsp:txBody>
      <dsp:txXfrm>
        <a:off x="93445" y="2767202"/>
        <a:ext cx="3206250" cy="720000"/>
      </dsp:txXfrm>
    </dsp:sp>
    <dsp:sp modelId="{037912B4-4B32-4E78-9CE3-14CE2275342D}">
      <dsp:nvSpPr>
        <dsp:cNvPr id="0" name=""/>
        <dsp:cNvSpPr/>
      </dsp:nvSpPr>
      <dsp:spPr>
        <a:xfrm>
          <a:off x="4486008" y="2022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264F19-F96E-47A6-8EF7-E5A398B10B6A}">
      <dsp:nvSpPr>
        <dsp:cNvPr id="0" name=""/>
        <dsp:cNvSpPr/>
      </dsp:nvSpPr>
      <dsp:spPr>
        <a:xfrm>
          <a:off x="4902820" y="619014"/>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86F872-E0C8-43B8-B87E-8BA70D992108}">
      <dsp:nvSpPr>
        <dsp:cNvPr id="0" name=""/>
        <dsp:cNvSpPr/>
      </dsp:nvSpPr>
      <dsp:spPr>
        <a:xfrm>
          <a:off x="3860789"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cap="all"/>
          </a:pPr>
          <a:r>
            <a:rPr lang="en-US" sz="3600" b="0" i="0" kern="1200"/>
            <a:t>Computer</a:t>
          </a:r>
          <a:endParaRPr lang="en-US" sz="3600" kern="1200"/>
        </a:p>
      </dsp:txBody>
      <dsp:txXfrm>
        <a:off x="3860789" y="2767202"/>
        <a:ext cx="3206250" cy="720000"/>
      </dsp:txXfrm>
    </dsp:sp>
    <dsp:sp modelId="{7F0A9A87-190A-4AF3-9FAB-A68A62146E88}">
      <dsp:nvSpPr>
        <dsp:cNvPr id="0" name=""/>
        <dsp:cNvSpPr/>
      </dsp:nvSpPr>
      <dsp:spPr>
        <a:xfrm>
          <a:off x="8253352" y="202202"/>
          <a:ext cx="1955812" cy="195581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C1D58F-1BFE-4E2A-A56C-333132936023}">
      <dsp:nvSpPr>
        <dsp:cNvPr id="0" name=""/>
        <dsp:cNvSpPr/>
      </dsp:nvSpPr>
      <dsp:spPr>
        <a:xfrm>
          <a:off x="8670164" y="6190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591428-1BC8-40C5-8E6A-7DBBB6DD6F45}">
      <dsp:nvSpPr>
        <dsp:cNvPr id="0" name=""/>
        <dsp:cNvSpPr/>
      </dsp:nvSpPr>
      <dsp:spPr>
        <a:xfrm>
          <a:off x="7628133" y="2767202"/>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90000"/>
            </a:lnSpc>
            <a:spcBef>
              <a:spcPct val="0"/>
            </a:spcBef>
            <a:spcAft>
              <a:spcPct val="35000"/>
            </a:spcAft>
            <a:buNone/>
            <a:defRPr cap="all"/>
          </a:pPr>
          <a:r>
            <a:rPr lang="en-US" sz="3600" b="0" i="0" kern="1200"/>
            <a:t>Mobile device</a:t>
          </a:r>
          <a:endParaRPr lang="en-US" sz="3600" kern="1200"/>
        </a:p>
      </dsp:txBody>
      <dsp:txXfrm>
        <a:off x="7628133" y="2767202"/>
        <a:ext cx="320625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126A8-E014-4743-9001-F448971B3E59}">
      <dsp:nvSpPr>
        <dsp:cNvPr id="0" name=""/>
        <dsp:cNvSpPr/>
      </dsp:nvSpPr>
      <dsp:spPr>
        <a:xfrm>
          <a:off x="2241532" y="1199834"/>
          <a:ext cx="484885" cy="91440"/>
        </a:xfrm>
        <a:custGeom>
          <a:avLst/>
          <a:gdLst/>
          <a:ahLst/>
          <a:cxnLst/>
          <a:rect l="0" t="0" r="0" b="0"/>
          <a:pathLst>
            <a:path>
              <a:moveTo>
                <a:pt x="0" y="45720"/>
              </a:moveTo>
              <a:lnTo>
                <a:pt x="484885"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471087" y="1242976"/>
        <a:ext cx="25774" cy="5154"/>
      </dsp:txXfrm>
    </dsp:sp>
    <dsp:sp modelId="{BE98F8A1-4458-DE4F-99AA-1F024E9A0270}">
      <dsp:nvSpPr>
        <dsp:cNvPr id="0" name=""/>
        <dsp:cNvSpPr/>
      </dsp:nvSpPr>
      <dsp:spPr>
        <a:xfrm>
          <a:off x="2092" y="573182"/>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Monitor Attendance</a:t>
          </a:r>
          <a:endParaRPr lang="en-US" sz="1600" kern="1200" dirty="0"/>
        </a:p>
      </dsp:txBody>
      <dsp:txXfrm>
        <a:off x="2092" y="573182"/>
        <a:ext cx="2241239" cy="1344743"/>
      </dsp:txXfrm>
    </dsp:sp>
    <dsp:sp modelId="{4C11BB54-57F6-0D44-B733-C6733AD96DE4}">
      <dsp:nvSpPr>
        <dsp:cNvPr id="0" name=""/>
        <dsp:cNvSpPr/>
      </dsp:nvSpPr>
      <dsp:spPr>
        <a:xfrm>
          <a:off x="4998257" y="1199834"/>
          <a:ext cx="484885" cy="91440"/>
        </a:xfrm>
        <a:custGeom>
          <a:avLst/>
          <a:gdLst/>
          <a:ahLst/>
          <a:cxnLst/>
          <a:rect l="0" t="0" r="0" b="0"/>
          <a:pathLst>
            <a:path>
              <a:moveTo>
                <a:pt x="0" y="45720"/>
              </a:moveTo>
              <a:lnTo>
                <a:pt x="229555" y="45720"/>
              </a:lnTo>
            </a:path>
            <a:path>
              <a:moveTo>
                <a:pt x="255329" y="45720"/>
              </a:moveTo>
              <a:lnTo>
                <a:pt x="484885"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en-US" sz="900" kern="1200"/>
        </a:p>
      </dsp:txBody>
      <dsp:txXfrm>
        <a:off x="5227812" y="1090908"/>
        <a:ext cx="25774" cy="309291"/>
      </dsp:txXfrm>
    </dsp:sp>
    <dsp:sp modelId="{14C5F465-2AB1-EB46-B23D-7611725DC13F}">
      <dsp:nvSpPr>
        <dsp:cNvPr id="0" name=""/>
        <dsp:cNvSpPr/>
      </dsp:nvSpPr>
      <dsp:spPr>
        <a:xfrm>
          <a:off x="2758817" y="573182"/>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Manage Time Off Requests</a:t>
          </a:r>
          <a:endParaRPr lang="en-US" sz="1600" kern="1200" dirty="0"/>
        </a:p>
      </dsp:txBody>
      <dsp:txXfrm>
        <a:off x="2758817" y="573182"/>
        <a:ext cx="2241239" cy="1344743"/>
      </dsp:txXfrm>
    </dsp:sp>
    <dsp:sp modelId="{E52F63F5-1E92-D043-966E-5C1DB0463069}">
      <dsp:nvSpPr>
        <dsp:cNvPr id="0" name=""/>
        <dsp:cNvSpPr/>
      </dsp:nvSpPr>
      <dsp:spPr>
        <a:xfrm>
          <a:off x="7754982" y="1199834"/>
          <a:ext cx="484885" cy="91440"/>
        </a:xfrm>
        <a:custGeom>
          <a:avLst/>
          <a:gdLst/>
          <a:ahLst/>
          <a:cxnLst/>
          <a:rect l="0" t="0" r="0" b="0"/>
          <a:pathLst>
            <a:path>
              <a:moveTo>
                <a:pt x="0" y="45720"/>
              </a:moveTo>
              <a:lnTo>
                <a:pt x="229555" y="45720"/>
              </a:lnTo>
            </a:path>
            <a:path>
              <a:moveTo>
                <a:pt x="255329" y="45720"/>
              </a:moveTo>
              <a:lnTo>
                <a:pt x="484885"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en-US" sz="900" kern="1200"/>
        </a:p>
      </dsp:txBody>
      <dsp:txXfrm>
        <a:off x="7984537" y="1090908"/>
        <a:ext cx="25774" cy="309291"/>
      </dsp:txXfrm>
    </dsp:sp>
    <dsp:sp modelId="{CF2BAA21-9500-2E40-8895-1C04BC607064}">
      <dsp:nvSpPr>
        <dsp:cNvPr id="0" name=""/>
        <dsp:cNvSpPr/>
      </dsp:nvSpPr>
      <dsp:spPr>
        <a:xfrm>
          <a:off x="5515542" y="573182"/>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Approve Leave</a:t>
          </a:r>
          <a:endParaRPr lang="en-US" sz="1600" kern="1200" dirty="0"/>
        </a:p>
      </dsp:txBody>
      <dsp:txXfrm>
        <a:off x="5515542" y="573182"/>
        <a:ext cx="2241239" cy="1344743"/>
      </dsp:txXfrm>
    </dsp:sp>
    <dsp:sp modelId="{287C9EEB-0058-5F49-88A9-DBAAA59253CB}">
      <dsp:nvSpPr>
        <dsp:cNvPr id="0" name=""/>
        <dsp:cNvSpPr/>
      </dsp:nvSpPr>
      <dsp:spPr>
        <a:xfrm>
          <a:off x="1122712" y="1916126"/>
          <a:ext cx="8270175" cy="484885"/>
        </a:xfrm>
        <a:custGeom>
          <a:avLst/>
          <a:gdLst/>
          <a:ahLst/>
          <a:cxnLst/>
          <a:rect l="0" t="0" r="0" b="0"/>
          <a:pathLst>
            <a:path>
              <a:moveTo>
                <a:pt x="8270175" y="0"/>
              </a:moveTo>
              <a:lnTo>
                <a:pt x="8270175" y="259542"/>
              </a:lnTo>
              <a:lnTo>
                <a:pt x="0" y="259542"/>
              </a:lnTo>
              <a:lnTo>
                <a:pt x="0" y="484885"/>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en-US" sz="900" kern="1200"/>
        </a:p>
      </dsp:txBody>
      <dsp:txXfrm>
        <a:off x="5050644" y="2003923"/>
        <a:ext cx="414311" cy="309291"/>
      </dsp:txXfrm>
    </dsp:sp>
    <dsp:sp modelId="{4B3A4E04-EE74-1041-833C-ECE31AB70F31}">
      <dsp:nvSpPr>
        <dsp:cNvPr id="0" name=""/>
        <dsp:cNvSpPr/>
      </dsp:nvSpPr>
      <dsp:spPr>
        <a:xfrm>
          <a:off x="8272267" y="573182"/>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Requests Corrective Actions</a:t>
          </a:r>
          <a:endParaRPr lang="en-US" sz="1600" kern="1200" dirty="0"/>
        </a:p>
      </dsp:txBody>
      <dsp:txXfrm>
        <a:off x="8272267" y="573182"/>
        <a:ext cx="2241239" cy="1344743"/>
      </dsp:txXfrm>
    </dsp:sp>
    <dsp:sp modelId="{ABE6E57B-E745-2742-B53D-9077D078BA17}">
      <dsp:nvSpPr>
        <dsp:cNvPr id="0" name=""/>
        <dsp:cNvSpPr/>
      </dsp:nvSpPr>
      <dsp:spPr>
        <a:xfrm>
          <a:off x="2241532" y="3060063"/>
          <a:ext cx="484885" cy="91440"/>
        </a:xfrm>
        <a:custGeom>
          <a:avLst/>
          <a:gdLst/>
          <a:ahLst/>
          <a:cxnLst/>
          <a:rect l="0" t="0" r="0" b="0"/>
          <a:pathLst>
            <a:path>
              <a:moveTo>
                <a:pt x="0" y="45720"/>
              </a:moveTo>
              <a:lnTo>
                <a:pt x="229555" y="45719"/>
              </a:lnTo>
            </a:path>
            <a:path>
              <a:moveTo>
                <a:pt x="255329" y="45719"/>
              </a:moveTo>
              <a:lnTo>
                <a:pt x="484885"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en-US" sz="900" kern="1200"/>
        </a:p>
      </dsp:txBody>
      <dsp:txXfrm>
        <a:off x="2471087" y="2951138"/>
        <a:ext cx="25774" cy="309291"/>
      </dsp:txXfrm>
    </dsp:sp>
    <dsp:sp modelId="{339B04C0-C917-824C-803D-5FA0D935618B}">
      <dsp:nvSpPr>
        <dsp:cNvPr id="0" name=""/>
        <dsp:cNvSpPr/>
      </dsp:nvSpPr>
      <dsp:spPr>
        <a:xfrm>
          <a:off x="2092" y="2433411"/>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Manage</a:t>
          </a:r>
          <a:r>
            <a:rPr lang="en-US" sz="1600" kern="1200" dirty="0"/>
            <a:t> </a:t>
          </a:r>
          <a:r>
            <a:rPr lang="en-US" sz="1600" b="1" i="0" kern="1200" dirty="0"/>
            <a:t>Timecards</a:t>
          </a:r>
        </a:p>
      </dsp:txBody>
      <dsp:txXfrm>
        <a:off x="2092" y="2433411"/>
        <a:ext cx="2241239" cy="1344743"/>
      </dsp:txXfrm>
    </dsp:sp>
    <dsp:sp modelId="{9B1227CC-5F37-5943-9BED-47A21C10119B}">
      <dsp:nvSpPr>
        <dsp:cNvPr id="0" name=""/>
        <dsp:cNvSpPr/>
      </dsp:nvSpPr>
      <dsp:spPr>
        <a:xfrm>
          <a:off x="4998257" y="3060063"/>
          <a:ext cx="484885" cy="91440"/>
        </a:xfrm>
        <a:custGeom>
          <a:avLst/>
          <a:gdLst/>
          <a:ahLst/>
          <a:cxnLst/>
          <a:rect l="0" t="0" r="0" b="0"/>
          <a:pathLst>
            <a:path>
              <a:moveTo>
                <a:pt x="0" y="45720"/>
              </a:moveTo>
              <a:lnTo>
                <a:pt x="229555" y="45719"/>
              </a:lnTo>
            </a:path>
            <a:path>
              <a:moveTo>
                <a:pt x="255329" y="45719"/>
              </a:moveTo>
              <a:lnTo>
                <a:pt x="484885"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en-US" sz="900" kern="1200"/>
        </a:p>
      </dsp:txBody>
      <dsp:txXfrm>
        <a:off x="5227812" y="2951138"/>
        <a:ext cx="25774" cy="309291"/>
      </dsp:txXfrm>
    </dsp:sp>
    <dsp:sp modelId="{7378F329-EDB4-244E-8064-723245800E93}">
      <dsp:nvSpPr>
        <dsp:cNvPr id="0" name=""/>
        <dsp:cNvSpPr/>
      </dsp:nvSpPr>
      <dsp:spPr>
        <a:xfrm>
          <a:off x="2758817" y="2433411"/>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Review Overtime / Compensatory Time</a:t>
          </a:r>
          <a:endParaRPr lang="en-US" sz="1600" kern="1200" dirty="0"/>
        </a:p>
      </dsp:txBody>
      <dsp:txXfrm>
        <a:off x="2758817" y="2433411"/>
        <a:ext cx="2241239" cy="1344743"/>
      </dsp:txXfrm>
    </dsp:sp>
    <dsp:sp modelId="{7AA73E7E-73A5-8348-B335-A36F9064BCFA}">
      <dsp:nvSpPr>
        <dsp:cNvPr id="0" name=""/>
        <dsp:cNvSpPr/>
      </dsp:nvSpPr>
      <dsp:spPr>
        <a:xfrm>
          <a:off x="7754982" y="3060063"/>
          <a:ext cx="484885" cy="91440"/>
        </a:xfrm>
        <a:custGeom>
          <a:avLst/>
          <a:gdLst/>
          <a:ahLst/>
          <a:cxnLst/>
          <a:rect l="0" t="0" r="0" b="0"/>
          <a:pathLst>
            <a:path>
              <a:moveTo>
                <a:pt x="0" y="45720"/>
              </a:moveTo>
              <a:lnTo>
                <a:pt x="229555" y="45719"/>
              </a:lnTo>
            </a:path>
            <a:path>
              <a:moveTo>
                <a:pt x="255329" y="45719"/>
              </a:moveTo>
              <a:lnTo>
                <a:pt x="484885" y="45720"/>
              </a:lnTo>
            </a:path>
          </a:pathLst>
        </a:custGeom>
        <a:noFill/>
        <a:ln w="12700" cap="flat" cmpd="sng" algn="ctr">
          <a:solidFill>
            <a:schemeClr val="dk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a:p>
          <a:pPr marL="0" lvl="0" indent="0" algn="ctr" defTabSz="400050">
            <a:lnSpc>
              <a:spcPct val="90000"/>
            </a:lnSpc>
            <a:spcBef>
              <a:spcPct val="0"/>
            </a:spcBef>
            <a:spcAft>
              <a:spcPct val="35000"/>
            </a:spcAft>
            <a:buNone/>
          </a:pPr>
          <a:endParaRPr lang="en-US" sz="900" kern="1200"/>
        </a:p>
      </dsp:txBody>
      <dsp:txXfrm>
        <a:off x="7984537" y="2951138"/>
        <a:ext cx="25774" cy="309291"/>
      </dsp:txXfrm>
    </dsp:sp>
    <dsp:sp modelId="{D948E182-797E-EF4E-A854-BFF1A96B115B}">
      <dsp:nvSpPr>
        <dsp:cNvPr id="0" name=""/>
        <dsp:cNvSpPr/>
      </dsp:nvSpPr>
      <dsp:spPr>
        <a:xfrm>
          <a:off x="5515542" y="2433411"/>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Employee</a:t>
          </a:r>
          <a:r>
            <a:rPr lang="en-US" sz="1600" b="0" kern="1200" dirty="0"/>
            <a:t> </a:t>
          </a:r>
          <a:r>
            <a:rPr lang="en-US" sz="1600" b="1" kern="1200" dirty="0"/>
            <a:t>Notifications</a:t>
          </a:r>
          <a:endParaRPr lang="en-US" sz="1600" kern="1200" dirty="0"/>
        </a:p>
      </dsp:txBody>
      <dsp:txXfrm>
        <a:off x="5515542" y="2433411"/>
        <a:ext cx="2241239" cy="1344743"/>
      </dsp:txXfrm>
    </dsp:sp>
    <dsp:sp modelId="{B75E32D7-BFAC-B041-8B9E-80D2C09B6FA6}">
      <dsp:nvSpPr>
        <dsp:cNvPr id="0" name=""/>
        <dsp:cNvSpPr/>
      </dsp:nvSpPr>
      <dsp:spPr>
        <a:xfrm>
          <a:off x="8272267" y="2433411"/>
          <a:ext cx="2241239" cy="134474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9823" tIns="115278" rIns="109823" bIns="115278" numCol="1" spcCol="1270" anchor="ctr" anchorCtr="0">
          <a:noAutofit/>
        </a:bodyPr>
        <a:lstStyle/>
        <a:p>
          <a:pPr marL="0" lvl="0" indent="0" algn="ctr" defTabSz="711200">
            <a:lnSpc>
              <a:spcPct val="90000"/>
            </a:lnSpc>
            <a:spcBef>
              <a:spcPct val="0"/>
            </a:spcBef>
            <a:spcAft>
              <a:spcPct val="35000"/>
            </a:spcAft>
            <a:buNone/>
          </a:pPr>
          <a:r>
            <a:rPr lang="en-US" sz="1600" b="1" kern="1200" dirty="0"/>
            <a:t>Submit to  HR changes in schedule/supervision</a:t>
          </a:r>
          <a:endParaRPr lang="en-US" sz="1600" kern="1200" dirty="0"/>
        </a:p>
      </dsp:txBody>
      <dsp:txXfrm>
        <a:off x="8272267" y="2433411"/>
        <a:ext cx="2241239" cy="13447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2F3A5-2944-2E47-BFBD-02FA9E03F558}">
      <dsp:nvSpPr>
        <dsp:cNvPr id="0" name=""/>
        <dsp:cNvSpPr/>
      </dsp:nvSpPr>
      <dsp:spPr>
        <a:xfrm>
          <a:off x="3203306" y="1520456"/>
          <a:ext cx="705731" cy="91440"/>
        </a:xfrm>
        <a:custGeom>
          <a:avLst/>
          <a:gdLst/>
          <a:ahLst/>
          <a:cxnLst/>
          <a:rect l="0" t="0" r="0" b="0"/>
          <a:pathLst>
            <a:path>
              <a:moveTo>
                <a:pt x="0" y="45720"/>
              </a:moveTo>
              <a:lnTo>
                <a:pt x="705731" y="45720"/>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37763" y="1562490"/>
        <a:ext cx="36816" cy="7370"/>
      </dsp:txXfrm>
    </dsp:sp>
    <dsp:sp modelId="{120DFEBA-B567-CD40-80F4-1ACF3EC570B3}">
      <dsp:nvSpPr>
        <dsp:cNvPr id="0" name=""/>
        <dsp:cNvSpPr/>
      </dsp:nvSpPr>
      <dsp:spPr>
        <a:xfrm>
          <a:off x="3663" y="605743"/>
          <a:ext cx="3201442" cy="192086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873" tIns="164666" rIns="156873" bIns="164666" numCol="1" spcCol="1270" anchor="ctr" anchorCtr="0">
          <a:noAutofit/>
        </a:bodyPr>
        <a:lstStyle/>
        <a:p>
          <a:pPr marL="0" lvl="0" indent="0" algn="ctr" defTabSz="755650">
            <a:lnSpc>
              <a:spcPct val="90000"/>
            </a:lnSpc>
            <a:spcBef>
              <a:spcPct val="0"/>
            </a:spcBef>
            <a:spcAft>
              <a:spcPct val="35000"/>
            </a:spcAft>
            <a:buNone/>
          </a:pPr>
          <a:r>
            <a:rPr lang="en-US" sz="1700" b="1" kern="1200" dirty="0"/>
            <a:t>Overview of Timecards</a:t>
          </a:r>
        </a:p>
        <a:p>
          <a:pPr marL="0" lvl="0" indent="0" algn="ctr" defTabSz="755650">
            <a:lnSpc>
              <a:spcPct val="90000"/>
            </a:lnSpc>
            <a:spcBef>
              <a:spcPct val="0"/>
            </a:spcBef>
            <a:spcAft>
              <a:spcPct val="35000"/>
            </a:spcAft>
            <a:buNone/>
          </a:pPr>
          <a:r>
            <a:rPr lang="en-US" sz="1600" kern="1200" dirty="0"/>
            <a:t>Supervisors must effectively manage timecards for all employees, ensuring that they are filled out correctly, and discrepancies are addressed promptly.</a:t>
          </a:r>
          <a:endParaRPr lang="en-US" sz="1700" kern="1200" dirty="0"/>
        </a:p>
      </dsp:txBody>
      <dsp:txXfrm>
        <a:off x="3663" y="605743"/>
        <a:ext cx="3201442" cy="1920865"/>
      </dsp:txXfrm>
    </dsp:sp>
    <dsp:sp modelId="{F23A666B-ACBA-824D-977F-D2E7DE60F7DE}">
      <dsp:nvSpPr>
        <dsp:cNvPr id="0" name=""/>
        <dsp:cNvSpPr/>
      </dsp:nvSpPr>
      <dsp:spPr>
        <a:xfrm>
          <a:off x="3484271" y="2575135"/>
          <a:ext cx="2163406" cy="920695"/>
        </a:xfrm>
        <a:custGeom>
          <a:avLst/>
          <a:gdLst/>
          <a:ahLst/>
          <a:cxnLst/>
          <a:rect l="0" t="0" r="0" b="0"/>
          <a:pathLst>
            <a:path>
              <a:moveTo>
                <a:pt x="2163406" y="0"/>
              </a:moveTo>
              <a:lnTo>
                <a:pt x="2163406" y="477447"/>
              </a:lnTo>
              <a:lnTo>
                <a:pt x="0" y="477447"/>
              </a:lnTo>
              <a:lnTo>
                <a:pt x="0" y="920695"/>
              </a:lnTo>
            </a:path>
          </a:pathLst>
        </a:custGeom>
        <a:noFill/>
        <a:ln w="1270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06892" y="3031798"/>
        <a:ext cx="118166" cy="7370"/>
      </dsp:txXfrm>
    </dsp:sp>
    <dsp:sp modelId="{ED84E475-1236-0A46-B6AF-226B61107D82}">
      <dsp:nvSpPr>
        <dsp:cNvPr id="0" name=""/>
        <dsp:cNvSpPr/>
      </dsp:nvSpPr>
      <dsp:spPr>
        <a:xfrm>
          <a:off x="3941437" y="555416"/>
          <a:ext cx="3412481" cy="2021519"/>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873" tIns="164666" rIns="156873" bIns="164666" numCol="1" spcCol="1270" anchor="ctr" anchorCtr="0">
          <a:noAutofit/>
        </a:bodyPr>
        <a:lstStyle/>
        <a:p>
          <a:pPr marL="0" lvl="0" indent="0" algn="ctr" defTabSz="755650">
            <a:lnSpc>
              <a:spcPct val="90000"/>
            </a:lnSpc>
            <a:spcBef>
              <a:spcPct val="0"/>
            </a:spcBef>
            <a:spcAft>
              <a:spcPct val="35000"/>
            </a:spcAft>
            <a:buNone/>
          </a:pPr>
          <a:r>
            <a:rPr lang="en-US" sz="1700" b="1" kern="1200" dirty="0"/>
            <a:t>Addressing Discrepancies</a:t>
          </a:r>
        </a:p>
        <a:p>
          <a:pPr marL="0" lvl="0" indent="0" algn="ctr" defTabSz="755650">
            <a:lnSpc>
              <a:spcPct val="90000"/>
            </a:lnSpc>
            <a:spcBef>
              <a:spcPct val="0"/>
            </a:spcBef>
            <a:spcAft>
              <a:spcPct val="35000"/>
            </a:spcAft>
            <a:buNone/>
          </a:pPr>
          <a:r>
            <a:rPr lang="en-US" sz="1600" kern="1200" dirty="0"/>
            <a:t>If timecards contain errors, supervisors need to review and correct these promptly to maintain accurate payroll processing.</a:t>
          </a:r>
          <a:endParaRPr lang="en-US" sz="1700" kern="1200" dirty="0"/>
        </a:p>
      </dsp:txBody>
      <dsp:txXfrm>
        <a:off x="3941437" y="555416"/>
        <a:ext cx="3412481" cy="2021519"/>
      </dsp:txXfrm>
    </dsp:sp>
    <dsp:sp modelId="{9A1C25DB-5725-7C41-9EFB-2A129FEF1077}">
      <dsp:nvSpPr>
        <dsp:cNvPr id="0" name=""/>
        <dsp:cNvSpPr/>
      </dsp:nvSpPr>
      <dsp:spPr>
        <a:xfrm>
          <a:off x="1883550" y="3528231"/>
          <a:ext cx="3201442" cy="192086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873" tIns="164666" rIns="156873" bIns="164666" numCol="1" spcCol="1270" anchor="ctr" anchorCtr="0">
          <a:noAutofit/>
        </a:bodyPr>
        <a:lstStyle/>
        <a:p>
          <a:pPr marL="0" lvl="0" indent="0" algn="ctr" defTabSz="711200">
            <a:lnSpc>
              <a:spcPct val="90000"/>
            </a:lnSpc>
            <a:spcBef>
              <a:spcPct val="0"/>
            </a:spcBef>
            <a:spcAft>
              <a:spcPct val="35000"/>
            </a:spcAft>
            <a:buNone/>
          </a:pPr>
          <a:r>
            <a:rPr lang="en-US" sz="1600" b="1" kern="1200" dirty="0"/>
            <a:t>Finalizing Timecards</a:t>
          </a:r>
        </a:p>
        <a:p>
          <a:pPr marL="0" lvl="0" indent="0" algn="ctr" defTabSz="711200">
            <a:lnSpc>
              <a:spcPct val="90000"/>
            </a:lnSpc>
            <a:spcBef>
              <a:spcPct val="0"/>
            </a:spcBef>
            <a:spcAft>
              <a:spcPct val="35000"/>
            </a:spcAft>
            <a:buNone/>
          </a:pPr>
          <a:r>
            <a:rPr lang="en-US" sz="1600" kern="1200" dirty="0"/>
            <a:t>At the end of each pay period, supervisors are responsible for certifying and submitting employee timecards to HR, which is crucial for accurate payroll calculations.</a:t>
          </a:r>
        </a:p>
      </dsp:txBody>
      <dsp:txXfrm>
        <a:off x="1883550" y="3528231"/>
        <a:ext cx="3201442" cy="192086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A3061-46CE-F74B-88A6-DB70167C8E54}" type="datetimeFigureOut">
              <a:rPr lang="en-US" smtClean="0"/>
              <a:t>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DF0BAD-B0A4-F749-8106-FDAFE63C2428}" type="slidenum">
              <a:rPr lang="en-US" smtClean="0"/>
              <a:t>‹#›</a:t>
            </a:fld>
            <a:endParaRPr lang="en-US"/>
          </a:p>
        </p:txBody>
      </p:sp>
    </p:spTree>
    <p:extLst>
      <p:ext uri="{BB962C8B-B14F-4D97-AF65-F5344CB8AC3E}">
        <p14:creationId xmlns:p14="http://schemas.microsoft.com/office/powerpoint/2010/main" val="1774060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DAE88-0AB0-6F37-CAFC-9E8E8C4DCB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76217-FDEB-F147-73B4-FC3FC426A6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2FB409-E5EB-BFAE-F16E-895657CE39A5}"/>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5" name="Footer Placeholder 4">
            <a:extLst>
              <a:ext uri="{FF2B5EF4-FFF2-40B4-BE49-F238E27FC236}">
                <a16:creationId xmlns:a16="http://schemas.microsoft.com/office/drawing/2014/main" id="{A355A3B8-5D53-DBA1-9814-C93F5D343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3A8AD3-86BD-E342-2D02-22C2BCD38677}"/>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87264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5BBF-357A-ABBB-8217-632F2854E6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390BA9-80A8-9EA9-CAA9-28EC95347D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CE200-A08D-F236-047A-A36F3D83B5B1}"/>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5" name="Footer Placeholder 4">
            <a:extLst>
              <a:ext uri="{FF2B5EF4-FFF2-40B4-BE49-F238E27FC236}">
                <a16:creationId xmlns:a16="http://schemas.microsoft.com/office/drawing/2014/main" id="{4D005652-96E4-F47D-3C2F-F3038BEFE3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9DC394-72A0-F5D1-7EB0-0C865CF62F50}"/>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2957589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EE5C74-1DA3-3482-D525-B85F414523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630306-B79F-8D78-F73A-F7EA16F15B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563292-8029-2907-768B-72B0A9DA59AD}"/>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5" name="Footer Placeholder 4">
            <a:extLst>
              <a:ext uri="{FF2B5EF4-FFF2-40B4-BE49-F238E27FC236}">
                <a16:creationId xmlns:a16="http://schemas.microsoft.com/office/drawing/2014/main" id="{135E92D1-FED7-7D76-0A50-8700636C0B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09B77-21BB-9317-E80C-8252CE8161E6}"/>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2255263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01V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F42E324-B3F9-BA8B-E636-0DB5DCF6B8A3}"/>
              </a:ext>
            </a:extLst>
          </p:cNvPr>
          <p:cNvSpPr>
            <a:spLocks noGrp="1"/>
          </p:cNvSpPr>
          <p:nvPr>
            <p:ph type="pic" sz="quarter" idx="18"/>
          </p:nvPr>
        </p:nvSpPr>
        <p:spPr>
          <a:xfrm>
            <a:off x="0" y="0"/>
            <a:ext cx="5127625" cy="6857996"/>
          </a:xfrm>
        </p:spPr>
        <p:txBody>
          <a:bodyPr vert="horz" lIns="91440" tIns="45720" rIns="91440" bIns="45720" rtlCol="0">
            <a:noAutofit/>
          </a:bodyPr>
          <a:lstStyle>
            <a:lvl1pPr>
              <a:defRPr lang="en-US"/>
            </a:lvl1pPr>
          </a:lstStyle>
          <a:p>
            <a:pPr marL="0" lvl="0" indent="0">
              <a:buNone/>
            </a:pPr>
            <a:endParaRPr lang="en-US"/>
          </a:p>
        </p:txBody>
      </p:sp>
      <p:sp>
        <p:nvSpPr>
          <p:cNvPr id="3" name="Slide Number Placeholder 5">
            <a:extLst>
              <a:ext uri="{FF2B5EF4-FFF2-40B4-BE49-F238E27FC236}">
                <a16:creationId xmlns:a16="http://schemas.microsoft.com/office/drawing/2014/main" id="{77A702D9-F0D6-6E51-C7A3-A37F4F89BE94}"/>
              </a:ext>
            </a:extLst>
          </p:cNvPr>
          <p:cNvSpPr>
            <a:spLocks noGrp="1"/>
          </p:cNvSpPr>
          <p:nvPr>
            <p:ph type="sldNum" sz="quarter" idx="12"/>
          </p:nvPr>
        </p:nvSpPr>
        <p:spPr>
          <a:xfrm>
            <a:off x="11604625" y="219869"/>
            <a:ext cx="373155" cy="364331"/>
          </a:xfrm>
          <a:prstGeom prst="rect">
            <a:avLst/>
          </a:prstGeom>
        </p:spPr>
        <p:txBody>
          <a:bodyPr/>
          <a:lstStyle/>
          <a:p>
            <a:fld id="{B4E73946-9152-2148-B286-BEF1B04A8193}" type="slidenum">
              <a:rPr lang="en-US" smtClean="0"/>
              <a:t>‹#›</a:t>
            </a:fld>
            <a:endParaRPr lang="en-US" dirty="0"/>
          </a:p>
        </p:txBody>
      </p:sp>
      <p:sp>
        <p:nvSpPr>
          <p:cNvPr id="4" name="Title 1">
            <a:extLst>
              <a:ext uri="{FF2B5EF4-FFF2-40B4-BE49-F238E27FC236}">
                <a16:creationId xmlns:a16="http://schemas.microsoft.com/office/drawing/2014/main" id="{AF5B50CE-7411-9DF7-D5E1-A3E206F8C9AE}"/>
              </a:ext>
            </a:extLst>
          </p:cNvPr>
          <p:cNvSpPr>
            <a:spLocks noGrp="1"/>
          </p:cNvSpPr>
          <p:nvPr>
            <p:ph type="title"/>
          </p:nvPr>
        </p:nvSpPr>
        <p:spPr>
          <a:xfrm>
            <a:off x="6096000" y="1285874"/>
            <a:ext cx="5508625" cy="3407337"/>
          </a:xfrm>
        </p:spPr>
        <p:txBody>
          <a:bodyPr anchor="b">
            <a:noAutofit/>
          </a:bodyPr>
          <a:lstStyle>
            <a:lvl1pPr>
              <a:defRPr sz="5400" b="0">
                <a:latin typeface="+mj-lt"/>
              </a:defRPr>
            </a:lvl1pPr>
          </a:lstStyle>
          <a:p>
            <a:r>
              <a:rPr lang="en-US" dirty="0"/>
              <a:t>Click to edit Master title</a:t>
            </a:r>
          </a:p>
        </p:txBody>
      </p:sp>
      <p:sp>
        <p:nvSpPr>
          <p:cNvPr id="7" name="Text Placeholder 10">
            <a:extLst>
              <a:ext uri="{FF2B5EF4-FFF2-40B4-BE49-F238E27FC236}">
                <a16:creationId xmlns:a16="http://schemas.microsoft.com/office/drawing/2014/main" id="{DF0E4240-FCE5-B1CB-F0A1-3CC878A24B0C}"/>
              </a:ext>
            </a:extLst>
          </p:cNvPr>
          <p:cNvSpPr>
            <a:spLocks noGrp="1"/>
          </p:cNvSpPr>
          <p:nvPr>
            <p:ph type="body" sz="quarter" idx="16"/>
          </p:nvPr>
        </p:nvSpPr>
        <p:spPr>
          <a:xfrm>
            <a:off x="6096000" y="4784326"/>
            <a:ext cx="5508625" cy="787800"/>
          </a:xfrm>
        </p:spPr>
        <p:txBody>
          <a:bodyPr anchor="t">
            <a:noAutofit/>
          </a:bodyPr>
          <a:lstStyle>
            <a:lvl1pPr marL="0" indent="0">
              <a:buFont typeface="Arial" panose="020B0604020202020204" pitchFamily="34" charset="0"/>
              <a:buNone/>
              <a:defRPr sz="18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472241178"/>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01V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CDC8F-EBCC-371F-A83A-69244C209993}"/>
              </a:ext>
            </a:extLst>
          </p:cNvPr>
          <p:cNvSpPr/>
          <p:nvPr userDrawn="1"/>
        </p:nvSpPr>
        <p:spPr>
          <a:xfrm>
            <a:off x="587376" y="584200"/>
            <a:ext cx="11017249" cy="5397500"/>
          </a:xfrm>
          <a:prstGeom prst="rect">
            <a:avLst/>
          </a:prstGeom>
          <a:ln w="12700">
            <a:solidFill>
              <a:srgbClr val="000000"/>
            </a:solidFill>
            <a:miter/>
          </a:ln>
        </p:spPr>
        <p:txBody>
          <a:bodyPr lIns="34289" rIns="34289"/>
          <a:lstStyle/>
          <a:p>
            <a:pPr lvl="0"/>
            <a:endParaRPr lang="en-US" sz="1350">
              <a:solidFill>
                <a:schemeClr val="tx1"/>
              </a:solidFill>
            </a:endParaRPr>
          </a:p>
        </p:txBody>
      </p:sp>
      <p:sp>
        <p:nvSpPr>
          <p:cNvPr id="3" name="Slide Number Placeholder 5">
            <a:extLst>
              <a:ext uri="{FF2B5EF4-FFF2-40B4-BE49-F238E27FC236}">
                <a16:creationId xmlns:a16="http://schemas.microsoft.com/office/drawing/2014/main" id="{77A702D9-F0D6-6E51-C7A3-A37F4F89BE94}"/>
              </a:ext>
            </a:extLst>
          </p:cNvPr>
          <p:cNvSpPr>
            <a:spLocks noGrp="1"/>
          </p:cNvSpPr>
          <p:nvPr>
            <p:ph type="sldNum" sz="quarter" idx="12"/>
          </p:nvPr>
        </p:nvSpPr>
        <p:spPr>
          <a:xfrm>
            <a:off x="11604625" y="219869"/>
            <a:ext cx="373155" cy="364331"/>
          </a:xfrm>
          <a:prstGeom prst="rect">
            <a:avLst/>
          </a:prstGeom>
        </p:spPr>
        <p:txBody>
          <a:bodyPr/>
          <a:lstStyle/>
          <a:p>
            <a:fld id="{B4E73946-9152-2148-B286-BEF1B04A8193}" type="slidenum">
              <a:rPr lang="en-US" smtClean="0"/>
              <a:t>‹#›</a:t>
            </a:fld>
            <a:endParaRPr lang="en-US" dirty="0"/>
          </a:p>
        </p:txBody>
      </p:sp>
      <p:sp>
        <p:nvSpPr>
          <p:cNvPr id="4" name="Title 1">
            <a:extLst>
              <a:ext uri="{FF2B5EF4-FFF2-40B4-BE49-F238E27FC236}">
                <a16:creationId xmlns:a16="http://schemas.microsoft.com/office/drawing/2014/main" id="{AF5B50CE-7411-9DF7-D5E1-A3E206F8C9AE}"/>
              </a:ext>
            </a:extLst>
          </p:cNvPr>
          <p:cNvSpPr>
            <a:spLocks noGrp="1"/>
          </p:cNvSpPr>
          <p:nvPr>
            <p:ph type="title"/>
          </p:nvPr>
        </p:nvSpPr>
        <p:spPr>
          <a:xfrm>
            <a:off x="1308100" y="1141095"/>
            <a:ext cx="9575802" cy="2521511"/>
          </a:xfrm>
        </p:spPr>
        <p:txBody>
          <a:bodyPr anchor="b">
            <a:noAutofit/>
          </a:bodyPr>
          <a:lstStyle>
            <a:lvl1pPr algn="ctr">
              <a:defRPr sz="5400" b="0">
                <a:latin typeface="+mj-lt"/>
              </a:defRPr>
            </a:lvl1pPr>
          </a:lstStyle>
          <a:p>
            <a:r>
              <a:rPr lang="en-US" dirty="0"/>
              <a:t>Click to edit Master title</a:t>
            </a:r>
          </a:p>
        </p:txBody>
      </p:sp>
      <p:sp>
        <p:nvSpPr>
          <p:cNvPr id="7" name="Text Placeholder 10">
            <a:extLst>
              <a:ext uri="{FF2B5EF4-FFF2-40B4-BE49-F238E27FC236}">
                <a16:creationId xmlns:a16="http://schemas.microsoft.com/office/drawing/2014/main" id="{DF0E4240-FCE5-B1CB-F0A1-3CC878A24B0C}"/>
              </a:ext>
            </a:extLst>
          </p:cNvPr>
          <p:cNvSpPr>
            <a:spLocks noGrp="1"/>
          </p:cNvSpPr>
          <p:nvPr>
            <p:ph type="body" sz="quarter" idx="16"/>
          </p:nvPr>
        </p:nvSpPr>
        <p:spPr>
          <a:xfrm>
            <a:off x="1308100" y="3753721"/>
            <a:ext cx="9575802" cy="1064024"/>
          </a:xfrm>
        </p:spPr>
        <p:txBody>
          <a:bodyPr anchor="t">
            <a:noAutofit/>
          </a:bodyPr>
          <a:lstStyle>
            <a:lvl1pPr marL="0" indent="0" algn="ctr">
              <a:buFont typeface="Arial" panose="020B0604020202020204" pitchFamily="34" charset="0"/>
              <a:buNone/>
              <a:defRPr sz="18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3319368946"/>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01V3">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7A702D9-F0D6-6E51-C7A3-A37F4F89BE94}"/>
              </a:ext>
            </a:extLst>
          </p:cNvPr>
          <p:cNvSpPr>
            <a:spLocks noGrp="1"/>
          </p:cNvSpPr>
          <p:nvPr>
            <p:ph type="sldNum" sz="quarter" idx="12"/>
          </p:nvPr>
        </p:nvSpPr>
        <p:spPr>
          <a:xfrm>
            <a:off x="11604625" y="219869"/>
            <a:ext cx="373155" cy="364331"/>
          </a:xfrm>
          <a:prstGeom prst="rect">
            <a:avLst/>
          </a:prstGeom>
        </p:spPr>
        <p:txBody>
          <a:bodyPr/>
          <a:lstStyle/>
          <a:p>
            <a:fld id="{B4E73946-9152-2148-B286-BEF1B04A8193}" type="slidenum">
              <a:rPr lang="en-US" smtClean="0"/>
              <a:t>‹#›</a:t>
            </a:fld>
            <a:endParaRPr lang="en-US" dirty="0"/>
          </a:p>
        </p:txBody>
      </p:sp>
      <p:sp>
        <p:nvSpPr>
          <p:cNvPr id="4" name="Title 1">
            <a:extLst>
              <a:ext uri="{FF2B5EF4-FFF2-40B4-BE49-F238E27FC236}">
                <a16:creationId xmlns:a16="http://schemas.microsoft.com/office/drawing/2014/main" id="{AF5B50CE-7411-9DF7-D5E1-A3E206F8C9AE}"/>
              </a:ext>
            </a:extLst>
          </p:cNvPr>
          <p:cNvSpPr>
            <a:spLocks noGrp="1"/>
          </p:cNvSpPr>
          <p:nvPr>
            <p:ph type="title"/>
          </p:nvPr>
        </p:nvSpPr>
        <p:spPr>
          <a:xfrm>
            <a:off x="587376" y="984885"/>
            <a:ext cx="9480549" cy="2692961"/>
          </a:xfrm>
        </p:spPr>
        <p:txBody>
          <a:bodyPr anchor="b">
            <a:noAutofit/>
          </a:bodyPr>
          <a:lstStyle>
            <a:lvl1pPr algn="l">
              <a:defRPr sz="5400" b="0">
                <a:latin typeface="+mj-lt"/>
              </a:defRPr>
            </a:lvl1pPr>
          </a:lstStyle>
          <a:p>
            <a:r>
              <a:rPr lang="en-US" dirty="0"/>
              <a:t>Click to edit Master title</a:t>
            </a:r>
          </a:p>
        </p:txBody>
      </p:sp>
      <p:sp>
        <p:nvSpPr>
          <p:cNvPr id="7" name="Text Placeholder 10">
            <a:extLst>
              <a:ext uri="{FF2B5EF4-FFF2-40B4-BE49-F238E27FC236}">
                <a16:creationId xmlns:a16="http://schemas.microsoft.com/office/drawing/2014/main" id="{DF0E4240-FCE5-B1CB-F0A1-3CC878A24B0C}"/>
              </a:ext>
            </a:extLst>
          </p:cNvPr>
          <p:cNvSpPr>
            <a:spLocks noGrp="1"/>
          </p:cNvSpPr>
          <p:nvPr>
            <p:ph type="body" sz="quarter" idx="16"/>
          </p:nvPr>
        </p:nvSpPr>
        <p:spPr>
          <a:xfrm>
            <a:off x="587376" y="3768961"/>
            <a:ext cx="9480549" cy="1064024"/>
          </a:xfrm>
        </p:spPr>
        <p:txBody>
          <a:bodyPr anchor="t">
            <a:noAutofit/>
          </a:bodyPr>
          <a:lstStyle>
            <a:lvl1pPr marL="0" indent="0" algn="l">
              <a:buFont typeface="Arial" panose="020B0604020202020204" pitchFamily="34" charset="0"/>
              <a:buNone/>
              <a:defRPr sz="1800">
                <a:solidFill>
                  <a:schemeClr val="tx2"/>
                </a:solidFill>
              </a:defRPr>
            </a:lvl1pPr>
          </a:lstStyle>
          <a:p>
            <a:pPr lvl="0"/>
            <a:r>
              <a:rPr lang="en-US" dirty="0"/>
              <a:t>Click to edit Master text styles</a:t>
            </a:r>
          </a:p>
        </p:txBody>
      </p:sp>
      <p:sp>
        <p:nvSpPr>
          <p:cNvPr id="2" name="Line">
            <a:extLst>
              <a:ext uri="{FF2B5EF4-FFF2-40B4-BE49-F238E27FC236}">
                <a16:creationId xmlns:a16="http://schemas.microsoft.com/office/drawing/2014/main" id="{7A19E8BE-47C2-34D2-2AC5-50FA401FA6AE}"/>
              </a:ext>
            </a:extLst>
          </p:cNvPr>
          <p:cNvSpPr/>
          <p:nvPr userDrawn="1"/>
        </p:nvSpPr>
        <p:spPr>
          <a:xfrm>
            <a:off x="587376" y="3723404"/>
            <a:ext cx="9480550" cy="0"/>
          </a:xfrm>
          <a:prstGeom prst="line">
            <a:avLst/>
          </a:prstGeom>
          <a:ln w="12700">
            <a:solidFill>
              <a:srgbClr val="000000"/>
            </a:solidFill>
            <a:miter/>
          </a:ln>
        </p:spPr>
        <p:txBody>
          <a:bodyPr lIns="34289" rIns="34289"/>
          <a:lstStyle/>
          <a:p>
            <a:endParaRPr sz="1350"/>
          </a:p>
        </p:txBody>
      </p:sp>
    </p:spTree>
    <p:extLst>
      <p:ext uri="{BB962C8B-B14F-4D97-AF65-F5344CB8AC3E}">
        <p14:creationId xmlns:p14="http://schemas.microsoft.com/office/powerpoint/2010/main" val="661367071"/>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S02V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F42E324-B3F9-BA8B-E636-0DB5DCF6B8A3}"/>
              </a:ext>
            </a:extLst>
          </p:cNvPr>
          <p:cNvSpPr>
            <a:spLocks noGrp="1"/>
          </p:cNvSpPr>
          <p:nvPr>
            <p:ph type="pic" sz="quarter" idx="18"/>
          </p:nvPr>
        </p:nvSpPr>
        <p:spPr>
          <a:xfrm>
            <a:off x="0" y="0"/>
            <a:ext cx="4079875" cy="6857996"/>
          </a:xfrm>
        </p:spPr>
        <p:txBody>
          <a:bodyPr vert="horz" lIns="91440" tIns="45720" rIns="91440" bIns="45720" rtlCol="0">
            <a:noAutofit/>
          </a:bodyPr>
          <a:lstStyle>
            <a:lvl1pPr>
              <a:defRPr lang="en-US"/>
            </a:lvl1pPr>
          </a:lstStyle>
          <a:p>
            <a:pPr marL="0" lvl="0" indent="0">
              <a:buNone/>
            </a:pPr>
            <a:endParaRPr lang="en-US"/>
          </a:p>
        </p:txBody>
      </p:sp>
      <p:sp>
        <p:nvSpPr>
          <p:cNvPr id="3" name="Slide Number Placeholder 5">
            <a:extLst>
              <a:ext uri="{FF2B5EF4-FFF2-40B4-BE49-F238E27FC236}">
                <a16:creationId xmlns:a16="http://schemas.microsoft.com/office/drawing/2014/main" id="{77A702D9-F0D6-6E51-C7A3-A37F4F89BE94}"/>
              </a:ext>
            </a:extLst>
          </p:cNvPr>
          <p:cNvSpPr>
            <a:spLocks noGrp="1"/>
          </p:cNvSpPr>
          <p:nvPr>
            <p:ph type="sldNum" sz="quarter" idx="12"/>
          </p:nvPr>
        </p:nvSpPr>
        <p:spPr>
          <a:xfrm>
            <a:off x="11604625" y="219869"/>
            <a:ext cx="373155" cy="364331"/>
          </a:xfrm>
          <a:prstGeom prst="rect">
            <a:avLst/>
          </a:prstGeom>
        </p:spPr>
        <p:txBody>
          <a:bodyPr/>
          <a:lstStyle/>
          <a:p>
            <a:fld id="{B4E73946-9152-2148-B286-BEF1B04A8193}" type="slidenum">
              <a:rPr lang="en-US" smtClean="0"/>
              <a:t>‹#›</a:t>
            </a:fld>
            <a:endParaRPr lang="en-US" dirty="0"/>
          </a:p>
        </p:txBody>
      </p:sp>
      <p:sp>
        <p:nvSpPr>
          <p:cNvPr id="4" name="Title 1">
            <a:extLst>
              <a:ext uri="{FF2B5EF4-FFF2-40B4-BE49-F238E27FC236}">
                <a16:creationId xmlns:a16="http://schemas.microsoft.com/office/drawing/2014/main" id="{AF5B50CE-7411-9DF7-D5E1-A3E206F8C9AE}"/>
              </a:ext>
            </a:extLst>
          </p:cNvPr>
          <p:cNvSpPr>
            <a:spLocks noGrp="1"/>
          </p:cNvSpPr>
          <p:nvPr>
            <p:ph type="title"/>
          </p:nvPr>
        </p:nvSpPr>
        <p:spPr>
          <a:xfrm>
            <a:off x="4460876" y="1285874"/>
            <a:ext cx="7143750" cy="3407337"/>
          </a:xfrm>
        </p:spPr>
        <p:txBody>
          <a:bodyPr anchor="b">
            <a:noAutofit/>
          </a:bodyPr>
          <a:lstStyle>
            <a:lvl1pPr>
              <a:defRPr sz="4400" b="0">
                <a:latin typeface="+mj-lt"/>
              </a:defRPr>
            </a:lvl1pPr>
          </a:lstStyle>
          <a:p>
            <a:r>
              <a:rPr lang="en-US" dirty="0"/>
              <a:t>Click to edit Master title</a:t>
            </a:r>
          </a:p>
        </p:txBody>
      </p:sp>
      <p:sp>
        <p:nvSpPr>
          <p:cNvPr id="7" name="Text Placeholder 10">
            <a:extLst>
              <a:ext uri="{FF2B5EF4-FFF2-40B4-BE49-F238E27FC236}">
                <a16:creationId xmlns:a16="http://schemas.microsoft.com/office/drawing/2014/main" id="{DF0E4240-FCE5-B1CB-F0A1-3CC878A24B0C}"/>
              </a:ext>
            </a:extLst>
          </p:cNvPr>
          <p:cNvSpPr>
            <a:spLocks noGrp="1"/>
          </p:cNvSpPr>
          <p:nvPr>
            <p:ph type="body" sz="quarter" idx="16"/>
          </p:nvPr>
        </p:nvSpPr>
        <p:spPr>
          <a:xfrm>
            <a:off x="4460876" y="4784326"/>
            <a:ext cx="7143750" cy="787800"/>
          </a:xfrm>
        </p:spPr>
        <p:txBody>
          <a:bodyPr anchor="t">
            <a:noAutofit/>
          </a:bodyPr>
          <a:lstStyle>
            <a:lvl1pPr marL="0" indent="0">
              <a:buNone/>
              <a:defRPr sz="18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919274166"/>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S02V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7A702D9-F0D6-6E51-C7A3-A37F4F89BE94}"/>
              </a:ext>
            </a:extLst>
          </p:cNvPr>
          <p:cNvSpPr>
            <a:spLocks noGrp="1"/>
          </p:cNvSpPr>
          <p:nvPr>
            <p:ph type="sldNum" sz="quarter" idx="12"/>
          </p:nvPr>
        </p:nvSpPr>
        <p:spPr>
          <a:xfrm>
            <a:off x="11604625" y="219869"/>
            <a:ext cx="373155" cy="364331"/>
          </a:xfrm>
          <a:prstGeom prst="rect">
            <a:avLst/>
          </a:prstGeom>
        </p:spPr>
        <p:txBody>
          <a:bodyPr/>
          <a:lstStyle/>
          <a:p>
            <a:fld id="{B4E73946-9152-2148-B286-BEF1B04A8193}" type="slidenum">
              <a:rPr lang="en-US" smtClean="0"/>
              <a:t>‹#›</a:t>
            </a:fld>
            <a:endParaRPr lang="en-US" dirty="0"/>
          </a:p>
        </p:txBody>
      </p:sp>
      <p:sp>
        <p:nvSpPr>
          <p:cNvPr id="4" name="Title 1">
            <a:extLst>
              <a:ext uri="{FF2B5EF4-FFF2-40B4-BE49-F238E27FC236}">
                <a16:creationId xmlns:a16="http://schemas.microsoft.com/office/drawing/2014/main" id="{AF5B50CE-7411-9DF7-D5E1-A3E206F8C9AE}"/>
              </a:ext>
            </a:extLst>
          </p:cNvPr>
          <p:cNvSpPr>
            <a:spLocks noGrp="1"/>
          </p:cNvSpPr>
          <p:nvPr>
            <p:ph type="title"/>
          </p:nvPr>
        </p:nvSpPr>
        <p:spPr>
          <a:xfrm>
            <a:off x="1388533" y="1767840"/>
            <a:ext cx="9414936" cy="1861958"/>
          </a:xfrm>
        </p:spPr>
        <p:txBody>
          <a:bodyPr anchor="b">
            <a:noAutofit/>
          </a:bodyPr>
          <a:lstStyle>
            <a:lvl1pPr algn="ctr">
              <a:defRPr sz="4400" b="0">
                <a:latin typeface="+mj-lt"/>
              </a:defRPr>
            </a:lvl1pPr>
          </a:lstStyle>
          <a:p>
            <a:r>
              <a:rPr lang="en-US" dirty="0"/>
              <a:t>Click to edit Master title</a:t>
            </a:r>
          </a:p>
        </p:txBody>
      </p:sp>
      <p:sp>
        <p:nvSpPr>
          <p:cNvPr id="7" name="Text Placeholder 10">
            <a:extLst>
              <a:ext uri="{FF2B5EF4-FFF2-40B4-BE49-F238E27FC236}">
                <a16:creationId xmlns:a16="http://schemas.microsoft.com/office/drawing/2014/main" id="{DF0E4240-FCE5-B1CB-F0A1-3CC878A24B0C}"/>
              </a:ext>
            </a:extLst>
          </p:cNvPr>
          <p:cNvSpPr>
            <a:spLocks noGrp="1"/>
          </p:cNvSpPr>
          <p:nvPr>
            <p:ph type="body" sz="quarter" idx="16"/>
          </p:nvPr>
        </p:nvSpPr>
        <p:spPr>
          <a:xfrm>
            <a:off x="1388533" y="3720913"/>
            <a:ext cx="9414936" cy="787800"/>
          </a:xfrm>
        </p:spPr>
        <p:txBody>
          <a:bodyPr anchor="t">
            <a:noAutofit/>
          </a:bodyPr>
          <a:lstStyle>
            <a:lvl1pPr marL="0" indent="0" algn="ctr">
              <a:buNone/>
              <a:defRPr sz="1800">
                <a:solidFill>
                  <a:schemeClr val="tx2"/>
                </a:solidFill>
              </a:defRPr>
            </a:lvl1pPr>
          </a:lstStyle>
          <a:p>
            <a:pPr lvl="0"/>
            <a:r>
              <a:rPr lang="en-US" dirty="0"/>
              <a:t>Click to edit Master text styles</a:t>
            </a:r>
          </a:p>
        </p:txBody>
      </p:sp>
      <p:sp>
        <p:nvSpPr>
          <p:cNvPr id="2" name="Rectangle 1">
            <a:extLst>
              <a:ext uri="{FF2B5EF4-FFF2-40B4-BE49-F238E27FC236}">
                <a16:creationId xmlns:a16="http://schemas.microsoft.com/office/drawing/2014/main" id="{71181D6F-925D-11AF-2C98-147D20F7345F}"/>
              </a:ext>
            </a:extLst>
          </p:cNvPr>
          <p:cNvSpPr/>
          <p:nvPr userDrawn="1"/>
        </p:nvSpPr>
        <p:spPr>
          <a:xfrm>
            <a:off x="1308099" y="1706880"/>
            <a:ext cx="9575804" cy="1980168"/>
          </a:xfrm>
          <a:prstGeom prst="rect">
            <a:avLst/>
          </a:prstGeom>
          <a:ln w="12700">
            <a:solidFill>
              <a:srgbClr val="000000"/>
            </a:solidFill>
            <a:miter/>
          </a:ln>
        </p:spPr>
        <p:txBody>
          <a:bodyPr lIns="34289" rIns="34289"/>
          <a:lstStyle/>
          <a:p>
            <a:pPr lvl="0"/>
            <a:endParaRPr lang="en-US" sz="1350">
              <a:solidFill>
                <a:schemeClr val="tx1"/>
              </a:solidFill>
            </a:endParaRPr>
          </a:p>
        </p:txBody>
      </p:sp>
    </p:spTree>
    <p:extLst>
      <p:ext uri="{BB962C8B-B14F-4D97-AF65-F5344CB8AC3E}">
        <p14:creationId xmlns:p14="http://schemas.microsoft.com/office/powerpoint/2010/main" val="4164805726"/>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S02V3">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77A702D9-F0D6-6E51-C7A3-A37F4F89BE94}"/>
              </a:ext>
            </a:extLst>
          </p:cNvPr>
          <p:cNvSpPr>
            <a:spLocks noGrp="1"/>
          </p:cNvSpPr>
          <p:nvPr>
            <p:ph type="sldNum" sz="quarter" idx="12"/>
          </p:nvPr>
        </p:nvSpPr>
        <p:spPr>
          <a:xfrm>
            <a:off x="11604625" y="219869"/>
            <a:ext cx="373155" cy="364331"/>
          </a:xfrm>
          <a:prstGeom prst="rect">
            <a:avLst/>
          </a:prstGeom>
        </p:spPr>
        <p:txBody>
          <a:bodyPr/>
          <a:lstStyle/>
          <a:p>
            <a:fld id="{B4E73946-9152-2148-B286-BEF1B04A8193}" type="slidenum">
              <a:rPr lang="en-US" smtClean="0"/>
              <a:t>‹#›</a:t>
            </a:fld>
            <a:endParaRPr lang="en-US" dirty="0"/>
          </a:p>
        </p:txBody>
      </p:sp>
      <p:sp>
        <p:nvSpPr>
          <p:cNvPr id="4" name="Title 1">
            <a:extLst>
              <a:ext uri="{FF2B5EF4-FFF2-40B4-BE49-F238E27FC236}">
                <a16:creationId xmlns:a16="http://schemas.microsoft.com/office/drawing/2014/main" id="{AF5B50CE-7411-9DF7-D5E1-A3E206F8C9AE}"/>
              </a:ext>
            </a:extLst>
          </p:cNvPr>
          <p:cNvSpPr>
            <a:spLocks noGrp="1"/>
          </p:cNvSpPr>
          <p:nvPr>
            <p:ph type="title"/>
          </p:nvPr>
        </p:nvSpPr>
        <p:spPr>
          <a:xfrm>
            <a:off x="1388533" y="1767840"/>
            <a:ext cx="9414936" cy="1861958"/>
          </a:xfrm>
        </p:spPr>
        <p:txBody>
          <a:bodyPr anchor="b">
            <a:noAutofit/>
          </a:bodyPr>
          <a:lstStyle>
            <a:lvl1pPr algn="ctr">
              <a:defRPr sz="4400" b="0">
                <a:latin typeface="+mj-lt"/>
              </a:defRPr>
            </a:lvl1pPr>
          </a:lstStyle>
          <a:p>
            <a:r>
              <a:rPr lang="en-US" dirty="0"/>
              <a:t>Click to edit Master title</a:t>
            </a:r>
          </a:p>
        </p:txBody>
      </p:sp>
      <p:sp>
        <p:nvSpPr>
          <p:cNvPr id="7" name="Text Placeholder 10">
            <a:extLst>
              <a:ext uri="{FF2B5EF4-FFF2-40B4-BE49-F238E27FC236}">
                <a16:creationId xmlns:a16="http://schemas.microsoft.com/office/drawing/2014/main" id="{DF0E4240-FCE5-B1CB-F0A1-3CC878A24B0C}"/>
              </a:ext>
            </a:extLst>
          </p:cNvPr>
          <p:cNvSpPr>
            <a:spLocks noGrp="1"/>
          </p:cNvSpPr>
          <p:nvPr>
            <p:ph type="body" sz="quarter" idx="16"/>
          </p:nvPr>
        </p:nvSpPr>
        <p:spPr>
          <a:xfrm>
            <a:off x="1388533" y="3720913"/>
            <a:ext cx="9414936" cy="787800"/>
          </a:xfrm>
        </p:spPr>
        <p:txBody>
          <a:bodyPr anchor="t">
            <a:noAutofit/>
          </a:bodyPr>
          <a:lstStyle>
            <a:lvl1pPr marL="0" indent="0" algn="ctr">
              <a:buNone/>
              <a:defRPr sz="1800">
                <a:solidFill>
                  <a:schemeClr val="tx2"/>
                </a:solidFill>
              </a:defRPr>
            </a:lvl1pPr>
          </a:lstStyle>
          <a:p>
            <a:pPr lvl="0"/>
            <a:r>
              <a:rPr lang="en-US" dirty="0"/>
              <a:t>Click to edit Master text styles</a:t>
            </a:r>
          </a:p>
        </p:txBody>
      </p:sp>
      <p:sp>
        <p:nvSpPr>
          <p:cNvPr id="5" name="Line">
            <a:extLst>
              <a:ext uri="{FF2B5EF4-FFF2-40B4-BE49-F238E27FC236}">
                <a16:creationId xmlns:a16="http://schemas.microsoft.com/office/drawing/2014/main" id="{02958EE0-5C2B-9354-6BC1-3F5715D3E501}"/>
              </a:ext>
            </a:extLst>
          </p:cNvPr>
          <p:cNvSpPr/>
          <p:nvPr userDrawn="1"/>
        </p:nvSpPr>
        <p:spPr>
          <a:xfrm>
            <a:off x="5118100" y="3675356"/>
            <a:ext cx="1955801" cy="0"/>
          </a:xfrm>
          <a:prstGeom prst="line">
            <a:avLst/>
          </a:prstGeom>
          <a:ln w="12700">
            <a:solidFill>
              <a:srgbClr val="000000"/>
            </a:solidFill>
            <a:miter/>
          </a:ln>
        </p:spPr>
        <p:txBody>
          <a:bodyPr lIns="34289" rIns="34289"/>
          <a:lstStyle/>
          <a:p>
            <a:endParaRPr sz="1350"/>
          </a:p>
        </p:txBody>
      </p:sp>
    </p:spTree>
    <p:extLst>
      <p:ext uri="{BB962C8B-B14F-4D97-AF65-F5344CB8AC3E}">
        <p14:creationId xmlns:p14="http://schemas.microsoft.com/office/powerpoint/2010/main" val="1208963017"/>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S03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4" name="Text Placeholder 10">
            <a:extLst>
              <a:ext uri="{FF2B5EF4-FFF2-40B4-BE49-F238E27FC236}">
                <a16:creationId xmlns:a16="http://schemas.microsoft.com/office/drawing/2014/main" id="{6CEDCBA5-E29C-F317-A1C0-30907E0199B8}"/>
              </a:ext>
            </a:extLst>
          </p:cNvPr>
          <p:cNvSpPr>
            <a:spLocks noGrp="1"/>
          </p:cNvSpPr>
          <p:nvPr>
            <p:ph type="body" sz="quarter" idx="14"/>
          </p:nvPr>
        </p:nvSpPr>
        <p:spPr>
          <a:xfrm>
            <a:off x="587374" y="1786674"/>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0AC4168D-DBA3-1038-A267-B5C3991018AA}"/>
              </a:ext>
            </a:extLst>
          </p:cNvPr>
          <p:cNvSpPr>
            <a:spLocks noGrp="1"/>
          </p:cNvSpPr>
          <p:nvPr>
            <p:ph type="body" sz="quarter" idx="16"/>
          </p:nvPr>
        </p:nvSpPr>
        <p:spPr>
          <a:xfrm>
            <a:off x="587374" y="2885149"/>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7" name="Text Placeholder 10">
            <a:extLst>
              <a:ext uri="{FF2B5EF4-FFF2-40B4-BE49-F238E27FC236}">
                <a16:creationId xmlns:a16="http://schemas.microsoft.com/office/drawing/2014/main" id="{F87B46C0-64ED-A546-4708-0A59FB101345}"/>
              </a:ext>
            </a:extLst>
          </p:cNvPr>
          <p:cNvSpPr>
            <a:spLocks noGrp="1"/>
          </p:cNvSpPr>
          <p:nvPr>
            <p:ph type="body" sz="quarter" idx="18"/>
          </p:nvPr>
        </p:nvSpPr>
        <p:spPr>
          <a:xfrm>
            <a:off x="587374" y="3983624"/>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8" name="Text Placeholder 10">
            <a:extLst>
              <a:ext uri="{FF2B5EF4-FFF2-40B4-BE49-F238E27FC236}">
                <a16:creationId xmlns:a16="http://schemas.microsoft.com/office/drawing/2014/main" id="{BAAB606B-9644-6972-2910-97E020CD9AB9}"/>
              </a:ext>
            </a:extLst>
          </p:cNvPr>
          <p:cNvSpPr>
            <a:spLocks noGrp="1"/>
          </p:cNvSpPr>
          <p:nvPr>
            <p:ph type="body" sz="quarter" idx="20"/>
          </p:nvPr>
        </p:nvSpPr>
        <p:spPr>
          <a:xfrm>
            <a:off x="587374" y="5082100"/>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DF96B559-DDD5-C3D7-D7AB-8B85EFFCDCF8}"/>
              </a:ext>
            </a:extLst>
          </p:cNvPr>
          <p:cNvSpPr>
            <a:spLocks noGrp="1"/>
          </p:cNvSpPr>
          <p:nvPr>
            <p:ph type="body" sz="quarter" idx="22"/>
          </p:nvPr>
        </p:nvSpPr>
        <p:spPr>
          <a:xfrm>
            <a:off x="7100745" y="1786674"/>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0" name="Text Placeholder 10">
            <a:extLst>
              <a:ext uri="{FF2B5EF4-FFF2-40B4-BE49-F238E27FC236}">
                <a16:creationId xmlns:a16="http://schemas.microsoft.com/office/drawing/2014/main" id="{42EE36C8-A9D5-2C5F-145D-1283212BAA43}"/>
              </a:ext>
            </a:extLst>
          </p:cNvPr>
          <p:cNvSpPr>
            <a:spLocks noGrp="1"/>
          </p:cNvSpPr>
          <p:nvPr>
            <p:ph type="body" sz="quarter" idx="24"/>
          </p:nvPr>
        </p:nvSpPr>
        <p:spPr>
          <a:xfrm>
            <a:off x="7100745" y="2885149"/>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65DEA311-A086-03BF-9C5A-FAC97198BA03}"/>
              </a:ext>
            </a:extLst>
          </p:cNvPr>
          <p:cNvSpPr>
            <a:spLocks noGrp="1"/>
          </p:cNvSpPr>
          <p:nvPr>
            <p:ph type="body" sz="quarter" idx="26"/>
          </p:nvPr>
        </p:nvSpPr>
        <p:spPr>
          <a:xfrm>
            <a:off x="7100745" y="3983624"/>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9222D379-4CBA-1530-BD95-FC018532A55F}"/>
              </a:ext>
            </a:extLst>
          </p:cNvPr>
          <p:cNvSpPr>
            <a:spLocks noGrp="1"/>
          </p:cNvSpPr>
          <p:nvPr>
            <p:ph type="body" sz="quarter" idx="28"/>
          </p:nvPr>
        </p:nvSpPr>
        <p:spPr>
          <a:xfrm>
            <a:off x="7100745" y="5082100"/>
            <a:ext cx="4498973"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26659440"/>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03V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4" name="Text Placeholder 10">
            <a:extLst>
              <a:ext uri="{FF2B5EF4-FFF2-40B4-BE49-F238E27FC236}">
                <a16:creationId xmlns:a16="http://schemas.microsoft.com/office/drawing/2014/main" id="{6CEDCBA5-E29C-F317-A1C0-30907E0199B8}"/>
              </a:ext>
            </a:extLst>
          </p:cNvPr>
          <p:cNvSpPr>
            <a:spLocks noGrp="1"/>
          </p:cNvSpPr>
          <p:nvPr>
            <p:ph type="body" sz="quarter" idx="14"/>
          </p:nvPr>
        </p:nvSpPr>
        <p:spPr>
          <a:xfrm>
            <a:off x="6096001" y="1786674"/>
            <a:ext cx="5503718"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0AC4168D-DBA3-1038-A267-B5C3991018AA}"/>
              </a:ext>
            </a:extLst>
          </p:cNvPr>
          <p:cNvSpPr>
            <a:spLocks noGrp="1"/>
          </p:cNvSpPr>
          <p:nvPr>
            <p:ph type="body" sz="quarter" idx="16"/>
          </p:nvPr>
        </p:nvSpPr>
        <p:spPr>
          <a:xfrm>
            <a:off x="6096001" y="2885149"/>
            <a:ext cx="5503718"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7" name="Text Placeholder 10">
            <a:extLst>
              <a:ext uri="{FF2B5EF4-FFF2-40B4-BE49-F238E27FC236}">
                <a16:creationId xmlns:a16="http://schemas.microsoft.com/office/drawing/2014/main" id="{F87B46C0-64ED-A546-4708-0A59FB101345}"/>
              </a:ext>
            </a:extLst>
          </p:cNvPr>
          <p:cNvSpPr>
            <a:spLocks noGrp="1"/>
          </p:cNvSpPr>
          <p:nvPr>
            <p:ph type="body" sz="quarter" idx="18"/>
          </p:nvPr>
        </p:nvSpPr>
        <p:spPr>
          <a:xfrm>
            <a:off x="6096001" y="3983624"/>
            <a:ext cx="5503718"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8" name="Text Placeholder 10">
            <a:extLst>
              <a:ext uri="{FF2B5EF4-FFF2-40B4-BE49-F238E27FC236}">
                <a16:creationId xmlns:a16="http://schemas.microsoft.com/office/drawing/2014/main" id="{BAAB606B-9644-6972-2910-97E020CD9AB9}"/>
              </a:ext>
            </a:extLst>
          </p:cNvPr>
          <p:cNvSpPr>
            <a:spLocks noGrp="1"/>
          </p:cNvSpPr>
          <p:nvPr>
            <p:ph type="body" sz="quarter" idx="20"/>
          </p:nvPr>
        </p:nvSpPr>
        <p:spPr>
          <a:xfrm>
            <a:off x="6096001" y="5082100"/>
            <a:ext cx="5503718"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 name="Picture Placeholder 11">
            <a:extLst>
              <a:ext uri="{FF2B5EF4-FFF2-40B4-BE49-F238E27FC236}">
                <a16:creationId xmlns:a16="http://schemas.microsoft.com/office/drawing/2014/main" id="{93797374-5F30-18F8-BC16-299A9010910D}"/>
              </a:ext>
            </a:extLst>
          </p:cNvPr>
          <p:cNvSpPr>
            <a:spLocks noGrp="1"/>
          </p:cNvSpPr>
          <p:nvPr>
            <p:ph type="pic" sz="quarter" idx="21"/>
          </p:nvPr>
        </p:nvSpPr>
        <p:spPr>
          <a:xfrm>
            <a:off x="1" y="1786674"/>
            <a:ext cx="5086350" cy="3921899"/>
          </a:xfrm>
        </p:spPr>
        <p:txBody>
          <a:bodyPr vert="horz" lIns="91440" tIns="45720" rIns="91440" bIns="45720" rtlCol="0">
            <a:noAutofit/>
          </a:bodyPr>
          <a:lstStyle>
            <a:lvl1pPr>
              <a:defRPr lang="en-US"/>
            </a:lvl1pPr>
          </a:lstStyle>
          <a:p>
            <a:pPr marL="0" lvl="0" indent="0">
              <a:buNone/>
            </a:pPr>
            <a:endParaRPr lang="en-US"/>
          </a:p>
        </p:txBody>
      </p:sp>
    </p:spTree>
    <p:extLst>
      <p:ext uri="{BB962C8B-B14F-4D97-AF65-F5344CB8AC3E}">
        <p14:creationId xmlns:p14="http://schemas.microsoft.com/office/powerpoint/2010/main" val="2683581032"/>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FEE68-A2BB-6012-0496-7D4C96481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179DF3-DE07-BE34-D289-BB3428EE96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9714C-AE4A-EFAC-4C9C-5CB5C68AB786}"/>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5" name="Footer Placeholder 4">
            <a:extLst>
              <a:ext uri="{FF2B5EF4-FFF2-40B4-BE49-F238E27FC236}">
                <a16:creationId xmlns:a16="http://schemas.microsoft.com/office/drawing/2014/main" id="{04F42D41-440E-B347-99E1-9C04CF9D2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6D831-4D7F-92D0-7A7A-7C4E8B81447D}"/>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400729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S04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7524750" cy="930274"/>
          </a:xfrm>
        </p:spPr>
        <p:txBody>
          <a:bodyPr wrap="square" anchor="t">
            <a:noAutofit/>
          </a:bodyPr>
          <a:lstStyle>
            <a:lvl1pPr>
              <a:defRPr sz="4400" b="0">
                <a:latin typeface="+mj-lt"/>
              </a:defRPr>
            </a:lvl1pPr>
          </a:lstStyle>
          <a:p>
            <a:r>
              <a:rPr lang="en-US" dirty="0"/>
              <a:t>Click to edit Master title</a:t>
            </a:r>
          </a:p>
        </p:txBody>
      </p:sp>
      <p:sp>
        <p:nvSpPr>
          <p:cNvPr id="4" name="Text Placeholder 10">
            <a:extLst>
              <a:ext uri="{FF2B5EF4-FFF2-40B4-BE49-F238E27FC236}">
                <a16:creationId xmlns:a16="http://schemas.microsoft.com/office/drawing/2014/main" id="{6CEDCBA5-E29C-F317-A1C0-30907E0199B8}"/>
              </a:ext>
            </a:extLst>
          </p:cNvPr>
          <p:cNvSpPr>
            <a:spLocks noGrp="1"/>
          </p:cNvSpPr>
          <p:nvPr>
            <p:ph type="body" sz="quarter" idx="14"/>
          </p:nvPr>
        </p:nvSpPr>
        <p:spPr>
          <a:xfrm>
            <a:off x="587373" y="1786674"/>
            <a:ext cx="7524751"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 name="Picture Placeholder 11">
            <a:extLst>
              <a:ext uri="{FF2B5EF4-FFF2-40B4-BE49-F238E27FC236}">
                <a16:creationId xmlns:a16="http://schemas.microsoft.com/office/drawing/2014/main" id="{6E227C2C-7038-3050-0594-64731D0B0B1E}"/>
              </a:ext>
            </a:extLst>
          </p:cNvPr>
          <p:cNvSpPr>
            <a:spLocks noGrp="1"/>
          </p:cNvSpPr>
          <p:nvPr>
            <p:ph type="pic" sz="quarter" idx="21"/>
          </p:nvPr>
        </p:nvSpPr>
        <p:spPr>
          <a:xfrm>
            <a:off x="8486486" y="586129"/>
            <a:ext cx="3113232" cy="5223110"/>
          </a:xfrm>
        </p:spPr>
        <p:txBody>
          <a:bodyPr vert="horz" lIns="91440" tIns="45720" rIns="91440" bIns="45720" rtlCol="0">
            <a:noAutofit/>
          </a:bodyPr>
          <a:lstStyle>
            <a:lvl1pPr>
              <a:defRPr lang="en-US"/>
            </a:lvl1pPr>
          </a:lstStyle>
          <a:p>
            <a:pPr marL="0" lvl="0" indent="0">
              <a:buNone/>
            </a:pPr>
            <a:endParaRPr lang="en-US"/>
          </a:p>
        </p:txBody>
      </p:sp>
      <p:sp>
        <p:nvSpPr>
          <p:cNvPr id="5" name="Text Placeholder 10">
            <a:extLst>
              <a:ext uri="{FF2B5EF4-FFF2-40B4-BE49-F238E27FC236}">
                <a16:creationId xmlns:a16="http://schemas.microsoft.com/office/drawing/2014/main" id="{F82F900E-E7FA-C19B-AA97-572C491C482C}"/>
              </a:ext>
            </a:extLst>
          </p:cNvPr>
          <p:cNvSpPr>
            <a:spLocks noGrp="1"/>
          </p:cNvSpPr>
          <p:nvPr>
            <p:ph type="body" sz="quarter" idx="22"/>
          </p:nvPr>
        </p:nvSpPr>
        <p:spPr>
          <a:xfrm>
            <a:off x="587373" y="2635696"/>
            <a:ext cx="7524751"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B6A171AC-A4A3-581C-9426-2414E9F27112}"/>
              </a:ext>
            </a:extLst>
          </p:cNvPr>
          <p:cNvSpPr>
            <a:spLocks noGrp="1"/>
          </p:cNvSpPr>
          <p:nvPr>
            <p:ph type="body" sz="quarter" idx="23"/>
          </p:nvPr>
        </p:nvSpPr>
        <p:spPr>
          <a:xfrm>
            <a:off x="587373" y="3484718"/>
            <a:ext cx="7524751"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605426E3-26ED-7EB8-86CA-70F1CEFF0F9D}"/>
              </a:ext>
            </a:extLst>
          </p:cNvPr>
          <p:cNvSpPr>
            <a:spLocks noGrp="1"/>
          </p:cNvSpPr>
          <p:nvPr>
            <p:ph type="body" sz="quarter" idx="24"/>
          </p:nvPr>
        </p:nvSpPr>
        <p:spPr>
          <a:xfrm>
            <a:off x="587373" y="4333740"/>
            <a:ext cx="7524751"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Text Placeholder 10">
            <a:extLst>
              <a:ext uri="{FF2B5EF4-FFF2-40B4-BE49-F238E27FC236}">
                <a16:creationId xmlns:a16="http://schemas.microsoft.com/office/drawing/2014/main" id="{AB14CD0C-88D2-2217-BD10-BEC6B3267377}"/>
              </a:ext>
            </a:extLst>
          </p:cNvPr>
          <p:cNvSpPr>
            <a:spLocks noGrp="1"/>
          </p:cNvSpPr>
          <p:nvPr>
            <p:ph type="body" sz="quarter" idx="25"/>
          </p:nvPr>
        </p:nvSpPr>
        <p:spPr>
          <a:xfrm>
            <a:off x="587373" y="5182764"/>
            <a:ext cx="7524751" cy="626475"/>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740821759"/>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ummary S04V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rot="16200000">
            <a:off x="-1219445" y="2562554"/>
            <a:ext cx="5053504" cy="1439865"/>
          </a:xfrm>
        </p:spPr>
        <p:txBody>
          <a:bodyPr wrap="square" anchor="ctr">
            <a:noAutofit/>
          </a:bodyPr>
          <a:lstStyle>
            <a:lvl1pPr algn="ctr">
              <a:defRPr sz="4400" b="0">
                <a:latin typeface="+mj-lt"/>
              </a:defRPr>
            </a:lvl1pPr>
          </a:lstStyle>
          <a:p>
            <a:r>
              <a:rPr lang="en-US" dirty="0"/>
              <a:t>Click to edit Master title</a:t>
            </a:r>
          </a:p>
        </p:txBody>
      </p:sp>
      <p:sp>
        <p:nvSpPr>
          <p:cNvPr id="4" name="Text Placeholder 10">
            <a:extLst>
              <a:ext uri="{FF2B5EF4-FFF2-40B4-BE49-F238E27FC236}">
                <a16:creationId xmlns:a16="http://schemas.microsoft.com/office/drawing/2014/main" id="{6CEDCBA5-E29C-F317-A1C0-30907E0199B8}"/>
              </a:ext>
            </a:extLst>
          </p:cNvPr>
          <p:cNvSpPr>
            <a:spLocks noGrp="1"/>
          </p:cNvSpPr>
          <p:nvPr>
            <p:ph type="body" sz="quarter" idx="14"/>
          </p:nvPr>
        </p:nvSpPr>
        <p:spPr>
          <a:xfrm>
            <a:off x="3086100" y="750598"/>
            <a:ext cx="8513616" cy="901846"/>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5" name="Text Placeholder 10">
            <a:extLst>
              <a:ext uri="{FF2B5EF4-FFF2-40B4-BE49-F238E27FC236}">
                <a16:creationId xmlns:a16="http://schemas.microsoft.com/office/drawing/2014/main" id="{F82F900E-E7FA-C19B-AA97-572C491C482C}"/>
              </a:ext>
            </a:extLst>
          </p:cNvPr>
          <p:cNvSpPr>
            <a:spLocks noGrp="1"/>
          </p:cNvSpPr>
          <p:nvPr>
            <p:ph type="body" sz="quarter" idx="22"/>
          </p:nvPr>
        </p:nvSpPr>
        <p:spPr>
          <a:xfrm>
            <a:off x="3086100" y="1789797"/>
            <a:ext cx="8513616" cy="901846"/>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B6A171AC-A4A3-581C-9426-2414E9F27112}"/>
              </a:ext>
            </a:extLst>
          </p:cNvPr>
          <p:cNvSpPr>
            <a:spLocks noGrp="1"/>
          </p:cNvSpPr>
          <p:nvPr>
            <p:ph type="body" sz="quarter" idx="23"/>
          </p:nvPr>
        </p:nvSpPr>
        <p:spPr>
          <a:xfrm>
            <a:off x="3086100" y="2828996"/>
            <a:ext cx="8513616" cy="901846"/>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605426E3-26ED-7EB8-86CA-70F1CEFF0F9D}"/>
              </a:ext>
            </a:extLst>
          </p:cNvPr>
          <p:cNvSpPr>
            <a:spLocks noGrp="1"/>
          </p:cNvSpPr>
          <p:nvPr>
            <p:ph type="body" sz="quarter" idx="24"/>
          </p:nvPr>
        </p:nvSpPr>
        <p:spPr>
          <a:xfrm>
            <a:off x="3086100" y="3868195"/>
            <a:ext cx="8513616" cy="901846"/>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Text Placeholder 10">
            <a:extLst>
              <a:ext uri="{FF2B5EF4-FFF2-40B4-BE49-F238E27FC236}">
                <a16:creationId xmlns:a16="http://schemas.microsoft.com/office/drawing/2014/main" id="{AB14CD0C-88D2-2217-BD10-BEC6B3267377}"/>
              </a:ext>
            </a:extLst>
          </p:cNvPr>
          <p:cNvSpPr>
            <a:spLocks noGrp="1"/>
          </p:cNvSpPr>
          <p:nvPr>
            <p:ph type="body" sz="quarter" idx="25"/>
          </p:nvPr>
        </p:nvSpPr>
        <p:spPr>
          <a:xfrm>
            <a:off x="3091009" y="4907394"/>
            <a:ext cx="8513616" cy="901846"/>
          </a:xfrm>
        </p:spPr>
        <p:txBody>
          <a:bodyPr anchor="ctr">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567195629"/>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mmary S04V3">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4" y="584201"/>
            <a:ext cx="11020425" cy="930274"/>
          </a:xfrm>
        </p:spPr>
        <p:txBody>
          <a:bodyPr wrap="square" anchor="t">
            <a:noAutofit/>
          </a:bodyPr>
          <a:lstStyle>
            <a:lvl1pPr>
              <a:defRPr sz="4400" b="0">
                <a:latin typeface="+mj-lt"/>
              </a:defRPr>
            </a:lvl1pPr>
          </a:lstStyle>
          <a:p>
            <a:r>
              <a:rPr lang="en-US" dirty="0"/>
              <a:t>Click to edit Master title</a:t>
            </a:r>
          </a:p>
        </p:txBody>
      </p:sp>
      <p:sp>
        <p:nvSpPr>
          <p:cNvPr id="4" name="Text Placeholder 10">
            <a:extLst>
              <a:ext uri="{FF2B5EF4-FFF2-40B4-BE49-F238E27FC236}">
                <a16:creationId xmlns:a16="http://schemas.microsoft.com/office/drawing/2014/main" id="{6CEDCBA5-E29C-F317-A1C0-30907E0199B8}"/>
              </a:ext>
            </a:extLst>
          </p:cNvPr>
          <p:cNvSpPr>
            <a:spLocks noGrp="1"/>
          </p:cNvSpPr>
          <p:nvPr>
            <p:ph type="body" sz="quarter" idx="14"/>
          </p:nvPr>
        </p:nvSpPr>
        <p:spPr>
          <a:xfrm>
            <a:off x="584200" y="2185526"/>
            <a:ext cx="1946276" cy="3124197"/>
          </a:xfrm>
        </p:spPr>
        <p:txBody>
          <a:bodyPr anchor="t">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5" name="Text Placeholder 10">
            <a:extLst>
              <a:ext uri="{FF2B5EF4-FFF2-40B4-BE49-F238E27FC236}">
                <a16:creationId xmlns:a16="http://schemas.microsoft.com/office/drawing/2014/main" id="{F82F900E-E7FA-C19B-AA97-572C491C482C}"/>
              </a:ext>
            </a:extLst>
          </p:cNvPr>
          <p:cNvSpPr>
            <a:spLocks noGrp="1"/>
          </p:cNvSpPr>
          <p:nvPr>
            <p:ph type="body" sz="quarter" idx="22"/>
          </p:nvPr>
        </p:nvSpPr>
        <p:spPr>
          <a:xfrm>
            <a:off x="2853531" y="2185526"/>
            <a:ext cx="1946276" cy="3124197"/>
          </a:xfrm>
        </p:spPr>
        <p:txBody>
          <a:bodyPr anchor="t">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B6A171AC-A4A3-581C-9426-2414E9F27112}"/>
              </a:ext>
            </a:extLst>
          </p:cNvPr>
          <p:cNvSpPr>
            <a:spLocks noGrp="1"/>
          </p:cNvSpPr>
          <p:nvPr>
            <p:ph type="body" sz="quarter" idx="23"/>
          </p:nvPr>
        </p:nvSpPr>
        <p:spPr>
          <a:xfrm>
            <a:off x="5122862" y="2185526"/>
            <a:ext cx="1946276" cy="3124197"/>
          </a:xfrm>
        </p:spPr>
        <p:txBody>
          <a:bodyPr anchor="t">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605426E3-26ED-7EB8-86CA-70F1CEFF0F9D}"/>
              </a:ext>
            </a:extLst>
          </p:cNvPr>
          <p:cNvSpPr>
            <a:spLocks noGrp="1"/>
          </p:cNvSpPr>
          <p:nvPr>
            <p:ph type="body" sz="quarter" idx="24"/>
          </p:nvPr>
        </p:nvSpPr>
        <p:spPr>
          <a:xfrm>
            <a:off x="7392193" y="2185526"/>
            <a:ext cx="1946276" cy="3124197"/>
          </a:xfrm>
        </p:spPr>
        <p:txBody>
          <a:bodyPr anchor="t">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Text Placeholder 10">
            <a:extLst>
              <a:ext uri="{FF2B5EF4-FFF2-40B4-BE49-F238E27FC236}">
                <a16:creationId xmlns:a16="http://schemas.microsoft.com/office/drawing/2014/main" id="{AB14CD0C-88D2-2217-BD10-BEC6B3267377}"/>
              </a:ext>
            </a:extLst>
          </p:cNvPr>
          <p:cNvSpPr>
            <a:spLocks noGrp="1"/>
          </p:cNvSpPr>
          <p:nvPr>
            <p:ph type="body" sz="quarter" idx="25"/>
          </p:nvPr>
        </p:nvSpPr>
        <p:spPr>
          <a:xfrm>
            <a:off x="9661524" y="2185526"/>
            <a:ext cx="1946276" cy="3124197"/>
          </a:xfrm>
        </p:spPr>
        <p:txBody>
          <a:bodyPr anchor="t">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6" name="Line">
            <a:extLst>
              <a:ext uri="{FF2B5EF4-FFF2-40B4-BE49-F238E27FC236}">
                <a16:creationId xmlns:a16="http://schemas.microsoft.com/office/drawing/2014/main" id="{C15AAC49-04E5-14A7-C4AC-CBFA1501A728}"/>
              </a:ext>
            </a:extLst>
          </p:cNvPr>
          <p:cNvSpPr/>
          <p:nvPr userDrawn="1"/>
        </p:nvSpPr>
        <p:spPr>
          <a:xfrm>
            <a:off x="595457" y="2122515"/>
            <a:ext cx="1947600" cy="0"/>
          </a:xfrm>
          <a:prstGeom prst="line">
            <a:avLst/>
          </a:prstGeom>
          <a:ln w="12700">
            <a:solidFill>
              <a:srgbClr val="000000"/>
            </a:solidFill>
            <a:miter/>
          </a:ln>
        </p:spPr>
        <p:txBody>
          <a:bodyPr lIns="34289" rIns="34289"/>
          <a:lstStyle/>
          <a:p>
            <a:endParaRPr sz="1350"/>
          </a:p>
        </p:txBody>
      </p:sp>
      <p:sp>
        <p:nvSpPr>
          <p:cNvPr id="7" name="Line">
            <a:extLst>
              <a:ext uri="{FF2B5EF4-FFF2-40B4-BE49-F238E27FC236}">
                <a16:creationId xmlns:a16="http://schemas.microsoft.com/office/drawing/2014/main" id="{412D1F20-BF14-465E-15C6-366E2E87A127}"/>
              </a:ext>
            </a:extLst>
          </p:cNvPr>
          <p:cNvSpPr/>
          <p:nvPr userDrawn="1"/>
        </p:nvSpPr>
        <p:spPr>
          <a:xfrm>
            <a:off x="2862636" y="2122515"/>
            <a:ext cx="1947600" cy="0"/>
          </a:xfrm>
          <a:prstGeom prst="line">
            <a:avLst/>
          </a:prstGeom>
          <a:ln w="12700">
            <a:solidFill>
              <a:srgbClr val="000000"/>
            </a:solidFill>
            <a:miter/>
          </a:ln>
        </p:spPr>
        <p:txBody>
          <a:bodyPr lIns="34289" rIns="34289"/>
          <a:lstStyle/>
          <a:p>
            <a:endParaRPr sz="1350"/>
          </a:p>
        </p:txBody>
      </p:sp>
      <p:sp>
        <p:nvSpPr>
          <p:cNvPr id="8" name="Line">
            <a:extLst>
              <a:ext uri="{FF2B5EF4-FFF2-40B4-BE49-F238E27FC236}">
                <a16:creationId xmlns:a16="http://schemas.microsoft.com/office/drawing/2014/main" id="{7C601C26-558A-0485-68FA-0B3A44C0012B}"/>
              </a:ext>
            </a:extLst>
          </p:cNvPr>
          <p:cNvSpPr/>
          <p:nvPr userDrawn="1"/>
        </p:nvSpPr>
        <p:spPr>
          <a:xfrm>
            <a:off x="5129815" y="2122515"/>
            <a:ext cx="1947600" cy="0"/>
          </a:xfrm>
          <a:prstGeom prst="line">
            <a:avLst/>
          </a:prstGeom>
          <a:ln w="12700">
            <a:solidFill>
              <a:srgbClr val="000000"/>
            </a:solidFill>
            <a:miter/>
          </a:ln>
        </p:spPr>
        <p:txBody>
          <a:bodyPr lIns="34289" rIns="34289"/>
          <a:lstStyle/>
          <a:p>
            <a:endParaRPr sz="1350"/>
          </a:p>
        </p:txBody>
      </p:sp>
      <p:sp>
        <p:nvSpPr>
          <p:cNvPr id="9" name="Line">
            <a:extLst>
              <a:ext uri="{FF2B5EF4-FFF2-40B4-BE49-F238E27FC236}">
                <a16:creationId xmlns:a16="http://schemas.microsoft.com/office/drawing/2014/main" id="{71F2589F-8E0A-4564-4196-AB40887F481B}"/>
              </a:ext>
            </a:extLst>
          </p:cNvPr>
          <p:cNvSpPr/>
          <p:nvPr userDrawn="1"/>
        </p:nvSpPr>
        <p:spPr>
          <a:xfrm>
            <a:off x="7396994" y="2122515"/>
            <a:ext cx="1947600" cy="0"/>
          </a:xfrm>
          <a:prstGeom prst="line">
            <a:avLst/>
          </a:prstGeom>
          <a:ln w="12700">
            <a:solidFill>
              <a:srgbClr val="000000"/>
            </a:solidFill>
            <a:miter/>
          </a:ln>
        </p:spPr>
        <p:txBody>
          <a:bodyPr lIns="34289" rIns="34289"/>
          <a:lstStyle/>
          <a:p>
            <a:endParaRPr sz="1350"/>
          </a:p>
        </p:txBody>
      </p:sp>
      <p:sp>
        <p:nvSpPr>
          <p:cNvPr id="10" name="Line">
            <a:extLst>
              <a:ext uri="{FF2B5EF4-FFF2-40B4-BE49-F238E27FC236}">
                <a16:creationId xmlns:a16="http://schemas.microsoft.com/office/drawing/2014/main" id="{041CC5FF-73DF-7404-2795-EBC523E73FB8}"/>
              </a:ext>
            </a:extLst>
          </p:cNvPr>
          <p:cNvSpPr/>
          <p:nvPr userDrawn="1"/>
        </p:nvSpPr>
        <p:spPr>
          <a:xfrm>
            <a:off x="9664172" y="2122515"/>
            <a:ext cx="1947600" cy="0"/>
          </a:xfrm>
          <a:prstGeom prst="line">
            <a:avLst/>
          </a:prstGeom>
          <a:ln w="12700">
            <a:solidFill>
              <a:srgbClr val="000000"/>
            </a:solidFill>
            <a:miter/>
          </a:ln>
        </p:spPr>
        <p:txBody>
          <a:bodyPr lIns="34289" rIns="34289"/>
          <a:lstStyle/>
          <a:p>
            <a:endParaRPr sz="1350"/>
          </a:p>
        </p:txBody>
      </p:sp>
    </p:spTree>
    <p:extLst>
      <p:ext uri="{BB962C8B-B14F-4D97-AF65-F5344CB8AC3E}">
        <p14:creationId xmlns:p14="http://schemas.microsoft.com/office/powerpoint/2010/main" val="897013910"/>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Us S05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2606040"/>
            <a:ext cx="4479925" cy="1645920"/>
          </a:xfrm>
        </p:spPr>
        <p:txBody>
          <a:bodyPr wrap="square" anchor="ctr">
            <a:noAutofit/>
          </a:bodyPr>
          <a:lstStyle>
            <a:lvl1pPr>
              <a:defRPr sz="4400" b="0">
                <a:latin typeface="+mj-lt"/>
              </a:defRPr>
            </a:lvl1pPr>
          </a:lstStyle>
          <a:p>
            <a:r>
              <a:rPr lang="en-US" dirty="0"/>
              <a:t>Click to edit Master title</a:t>
            </a:r>
          </a:p>
        </p:txBody>
      </p:sp>
      <p:sp>
        <p:nvSpPr>
          <p:cNvPr id="2" name="Text Placeholder 10">
            <a:extLst>
              <a:ext uri="{FF2B5EF4-FFF2-40B4-BE49-F238E27FC236}">
                <a16:creationId xmlns:a16="http://schemas.microsoft.com/office/drawing/2014/main" id="{17B038DB-153E-EEB9-4032-900DD60BB2DC}"/>
              </a:ext>
            </a:extLst>
          </p:cNvPr>
          <p:cNvSpPr>
            <a:spLocks noGrp="1"/>
          </p:cNvSpPr>
          <p:nvPr>
            <p:ph type="body" sz="quarter" idx="41"/>
          </p:nvPr>
        </p:nvSpPr>
        <p:spPr>
          <a:xfrm>
            <a:off x="6384203" y="1619834"/>
            <a:ext cx="5218313" cy="423711"/>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4" name="Text Placeholder 10">
            <a:extLst>
              <a:ext uri="{FF2B5EF4-FFF2-40B4-BE49-F238E27FC236}">
                <a16:creationId xmlns:a16="http://schemas.microsoft.com/office/drawing/2014/main" id="{681D5D28-3559-47CD-6745-A0FD325A5021}"/>
              </a:ext>
            </a:extLst>
          </p:cNvPr>
          <p:cNvSpPr>
            <a:spLocks noGrp="1"/>
          </p:cNvSpPr>
          <p:nvPr>
            <p:ph type="body" sz="quarter" idx="14" hasCustomPrompt="1"/>
          </p:nvPr>
        </p:nvSpPr>
        <p:spPr>
          <a:xfrm>
            <a:off x="6384203" y="1193483"/>
            <a:ext cx="5218313" cy="423715"/>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Website</a:t>
            </a:r>
          </a:p>
        </p:txBody>
      </p:sp>
      <p:sp>
        <p:nvSpPr>
          <p:cNvPr id="5" name="Text Placeholder 10">
            <a:extLst>
              <a:ext uri="{FF2B5EF4-FFF2-40B4-BE49-F238E27FC236}">
                <a16:creationId xmlns:a16="http://schemas.microsoft.com/office/drawing/2014/main" id="{0F91C74D-71D2-5CA7-00FB-303FFB8E1991}"/>
              </a:ext>
            </a:extLst>
          </p:cNvPr>
          <p:cNvSpPr>
            <a:spLocks noGrp="1"/>
          </p:cNvSpPr>
          <p:nvPr>
            <p:ph type="body" sz="quarter" idx="42"/>
          </p:nvPr>
        </p:nvSpPr>
        <p:spPr>
          <a:xfrm>
            <a:off x="6384203" y="2822121"/>
            <a:ext cx="5218313" cy="423711"/>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C38AC1FC-26E5-358F-9100-9A46675DEF7F}"/>
              </a:ext>
            </a:extLst>
          </p:cNvPr>
          <p:cNvSpPr>
            <a:spLocks noGrp="1"/>
          </p:cNvSpPr>
          <p:nvPr>
            <p:ph type="body" sz="quarter" idx="43" hasCustomPrompt="1"/>
          </p:nvPr>
        </p:nvSpPr>
        <p:spPr>
          <a:xfrm>
            <a:off x="6384203" y="2395770"/>
            <a:ext cx="5218313" cy="423715"/>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Email</a:t>
            </a:r>
          </a:p>
        </p:txBody>
      </p:sp>
      <p:sp>
        <p:nvSpPr>
          <p:cNvPr id="7" name="Text Placeholder 10">
            <a:extLst>
              <a:ext uri="{FF2B5EF4-FFF2-40B4-BE49-F238E27FC236}">
                <a16:creationId xmlns:a16="http://schemas.microsoft.com/office/drawing/2014/main" id="{2FD2225E-A040-537E-36EA-C4957269F985}"/>
              </a:ext>
            </a:extLst>
          </p:cNvPr>
          <p:cNvSpPr>
            <a:spLocks noGrp="1"/>
          </p:cNvSpPr>
          <p:nvPr>
            <p:ph type="body" sz="quarter" idx="44"/>
          </p:nvPr>
        </p:nvSpPr>
        <p:spPr>
          <a:xfrm>
            <a:off x="6384203" y="4024408"/>
            <a:ext cx="5218313" cy="423711"/>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8" name="Text Placeholder 10">
            <a:extLst>
              <a:ext uri="{FF2B5EF4-FFF2-40B4-BE49-F238E27FC236}">
                <a16:creationId xmlns:a16="http://schemas.microsoft.com/office/drawing/2014/main" id="{726BF17D-F6A8-E12C-D100-56C59027A95E}"/>
              </a:ext>
            </a:extLst>
          </p:cNvPr>
          <p:cNvSpPr>
            <a:spLocks noGrp="1"/>
          </p:cNvSpPr>
          <p:nvPr>
            <p:ph type="body" sz="quarter" idx="45" hasCustomPrompt="1"/>
          </p:nvPr>
        </p:nvSpPr>
        <p:spPr>
          <a:xfrm>
            <a:off x="6384203" y="3598057"/>
            <a:ext cx="5218313" cy="423715"/>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Phone Number</a:t>
            </a:r>
          </a:p>
        </p:txBody>
      </p:sp>
      <p:sp>
        <p:nvSpPr>
          <p:cNvPr id="9" name="Text Placeholder 10">
            <a:extLst>
              <a:ext uri="{FF2B5EF4-FFF2-40B4-BE49-F238E27FC236}">
                <a16:creationId xmlns:a16="http://schemas.microsoft.com/office/drawing/2014/main" id="{F4495EFA-923F-DE8B-D07B-0CBD0EC85608}"/>
              </a:ext>
            </a:extLst>
          </p:cNvPr>
          <p:cNvSpPr>
            <a:spLocks noGrp="1"/>
          </p:cNvSpPr>
          <p:nvPr>
            <p:ph type="body" sz="quarter" idx="46"/>
          </p:nvPr>
        </p:nvSpPr>
        <p:spPr>
          <a:xfrm>
            <a:off x="6384203" y="5226695"/>
            <a:ext cx="5218313" cy="423711"/>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0" name="Text Placeholder 10">
            <a:extLst>
              <a:ext uri="{FF2B5EF4-FFF2-40B4-BE49-F238E27FC236}">
                <a16:creationId xmlns:a16="http://schemas.microsoft.com/office/drawing/2014/main" id="{8A368480-EF27-8B04-A0A1-6A07E81A8FA3}"/>
              </a:ext>
            </a:extLst>
          </p:cNvPr>
          <p:cNvSpPr>
            <a:spLocks noGrp="1"/>
          </p:cNvSpPr>
          <p:nvPr>
            <p:ph type="body" sz="quarter" idx="47" hasCustomPrompt="1"/>
          </p:nvPr>
        </p:nvSpPr>
        <p:spPr>
          <a:xfrm>
            <a:off x="6384203" y="4800344"/>
            <a:ext cx="5218313" cy="423715"/>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Location</a:t>
            </a:r>
          </a:p>
        </p:txBody>
      </p:sp>
    </p:spTree>
    <p:extLst>
      <p:ext uri="{BB962C8B-B14F-4D97-AF65-F5344CB8AC3E}">
        <p14:creationId xmlns:p14="http://schemas.microsoft.com/office/powerpoint/2010/main" val="1228084123"/>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act Us S05V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2606040"/>
            <a:ext cx="4479925" cy="1645920"/>
          </a:xfrm>
        </p:spPr>
        <p:txBody>
          <a:bodyPr wrap="square" anchor="ctr">
            <a:noAutofit/>
          </a:bodyPr>
          <a:lstStyle>
            <a:lvl1pPr>
              <a:defRPr sz="4400" b="0">
                <a:latin typeface="+mj-lt"/>
              </a:defRPr>
            </a:lvl1pPr>
          </a:lstStyle>
          <a:p>
            <a:r>
              <a:rPr lang="en-US" dirty="0"/>
              <a:t>Click to edit Master title</a:t>
            </a:r>
          </a:p>
        </p:txBody>
      </p:sp>
      <p:sp>
        <p:nvSpPr>
          <p:cNvPr id="2" name="Text Placeholder 1">
            <a:extLst>
              <a:ext uri="{FF2B5EF4-FFF2-40B4-BE49-F238E27FC236}">
                <a16:creationId xmlns:a16="http://schemas.microsoft.com/office/drawing/2014/main" id="{B98F5207-3A5D-41DF-E001-899C5F9FBCDE}"/>
              </a:ext>
            </a:extLst>
          </p:cNvPr>
          <p:cNvSpPr>
            <a:spLocks noGrp="1"/>
          </p:cNvSpPr>
          <p:nvPr>
            <p:ph type="body" sz="quarter" idx="44"/>
          </p:nvPr>
        </p:nvSpPr>
        <p:spPr>
          <a:xfrm>
            <a:off x="5839091" y="1491191"/>
            <a:ext cx="513817" cy="513817"/>
          </a:xfrm>
          <a:custGeom>
            <a:avLst/>
            <a:gdLst>
              <a:gd name="connsiteX0" fmla="*/ 391447 w 513817"/>
              <a:gd name="connsiteY0" fmla="*/ 270430 h 513817"/>
              <a:gd name="connsiteX1" fmla="*/ 294093 w 513817"/>
              <a:gd name="connsiteY1" fmla="*/ 469872 h 513817"/>
              <a:gd name="connsiteX2" fmla="*/ 472576 w 513817"/>
              <a:gd name="connsiteY2" fmla="*/ 270430 h 513817"/>
              <a:gd name="connsiteX3" fmla="*/ 270430 w 513817"/>
              <a:gd name="connsiteY3" fmla="*/ 270430 h 513817"/>
              <a:gd name="connsiteX4" fmla="*/ 270430 w 513817"/>
              <a:gd name="connsiteY4" fmla="*/ 456351 h 513817"/>
              <a:gd name="connsiteX5" fmla="*/ 364404 w 513817"/>
              <a:gd name="connsiteY5" fmla="*/ 270430 h 513817"/>
              <a:gd name="connsiteX6" fmla="*/ 149413 w 513817"/>
              <a:gd name="connsiteY6" fmla="*/ 270430 h 513817"/>
              <a:gd name="connsiteX7" fmla="*/ 243387 w 513817"/>
              <a:gd name="connsiteY7" fmla="*/ 456351 h 513817"/>
              <a:gd name="connsiteX8" fmla="*/ 243387 w 513817"/>
              <a:gd name="connsiteY8" fmla="*/ 270430 h 513817"/>
              <a:gd name="connsiteX9" fmla="*/ 41241 w 513817"/>
              <a:gd name="connsiteY9" fmla="*/ 270430 h 513817"/>
              <a:gd name="connsiteX10" fmla="*/ 219724 w 513817"/>
              <a:gd name="connsiteY10" fmla="*/ 469872 h 513817"/>
              <a:gd name="connsiteX11" fmla="*/ 122370 w 513817"/>
              <a:gd name="connsiteY11" fmla="*/ 270430 h 513817"/>
              <a:gd name="connsiteX12" fmla="*/ 270430 w 513817"/>
              <a:gd name="connsiteY12" fmla="*/ 57466 h 513817"/>
              <a:gd name="connsiteX13" fmla="*/ 270430 w 513817"/>
              <a:gd name="connsiteY13" fmla="*/ 243387 h 513817"/>
              <a:gd name="connsiteX14" fmla="*/ 364404 w 513817"/>
              <a:gd name="connsiteY14" fmla="*/ 243387 h 513817"/>
              <a:gd name="connsiteX15" fmla="*/ 270430 w 513817"/>
              <a:gd name="connsiteY15" fmla="*/ 57466 h 513817"/>
              <a:gd name="connsiteX16" fmla="*/ 243387 w 513817"/>
              <a:gd name="connsiteY16" fmla="*/ 57466 h 513817"/>
              <a:gd name="connsiteX17" fmla="*/ 149413 w 513817"/>
              <a:gd name="connsiteY17" fmla="*/ 243387 h 513817"/>
              <a:gd name="connsiteX18" fmla="*/ 243387 w 513817"/>
              <a:gd name="connsiteY18" fmla="*/ 243387 h 513817"/>
              <a:gd name="connsiteX19" fmla="*/ 294093 w 513817"/>
              <a:gd name="connsiteY19" fmla="*/ 43945 h 513817"/>
              <a:gd name="connsiteX20" fmla="*/ 391447 w 513817"/>
              <a:gd name="connsiteY20" fmla="*/ 243387 h 513817"/>
              <a:gd name="connsiteX21" fmla="*/ 472576 w 513817"/>
              <a:gd name="connsiteY21" fmla="*/ 243387 h 513817"/>
              <a:gd name="connsiteX22" fmla="*/ 294093 w 513817"/>
              <a:gd name="connsiteY22" fmla="*/ 43945 h 513817"/>
              <a:gd name="connsiteX23" fmla="*/ 219724 w 513817"/>
              <a:gd name="connsiteY23" fmla="*/ 43945 h 513817"/>
              <a:gd name="connsiteX24" fmla="*/ 41241 w 513817"/>
              <a:gd name="connsiteY24" fmla="*/ 243387 h 513817"/>
              <a:gd name="connsiteX25" fmla="*/ 122370 w 513817"/>
              <a:gd name="connsiteY25" fmla="*/ 243387 h 513817"/>
              <a:gd name="connsiteX26" fmla="*/ 219724 w 513817"/>
              <a:gd name="connsiteY26" fmla="*/ 43945 h 513817"/>
              <a:gd name="connsiteX27" fmla="*/ 256909 w 513817"/>
              <a:gd name="connsiteY27" fmla="*/ 0 h 513817"/>
              <a:gd name="connsiteX28" fmla="*/ 513817 w 513817"/>
              <a:gd name="connsiteY28" fmla="*/ 256909 h 513817"/>
              <a:gd name="connsiteX29" fmla="*/ 256909 w 513817"/>
              <a:gd name="connsiteY29" fmla="*/ 513817 h 513817"/>
              <a:gd name="connsiteX30" fmla="*/ 0 w 513817"/>
              <a:gd name="connsiteY30" fmla="*/ 256909 h 513817"/>
              <a:gd name="connsiteX31" fmla="*/ 256909 w 513817"/>
              <a:gd name="connsiteY31" fmla="*/ 0 h 513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3817" h="513817">
                <a:moveTo>
                  <a:pt x="391447" y="270430"/>
                </a:moveTo>
                <a:cubicBezTo>
                  <a:pt x="386715" y="347503"/>
                  <a:pt x="338038" y="415786"/>
                  <a:pt x="294093" y="469872"/>
                </a:cubicBezTo>
                <a:cubicBezTo>
                  <a:pt x="391447" y="452970"/>
                  <a:pt x="466492" y="371165"/>
                  <a:pt x="472576" y="270430"/>
                </a:cubicBezTo>
                <a:close/>
                <a:moveTo>
                  <a:pt x="270430" y="270430"/>
                </a:moveTo>
                <a:lnTo>
                  <a:pt x="270430" y="456351"/>
                </a:lnTo>
                <a:cubicBezTo>
                  <a:pt x="313699" y="402941"/>
                  <a:pt x="358996" y="340066"/>
                  <a:pt x="364404" y="270430"/>
                </a:cubicBezTo>
                <a:close/>
                <a:moveTo>
                  <a:pt x="149413" y="270430"/>
                </a:moveTo>
                <a:cubicBezTo>
                  <a:pt x="154821" y="340066"/>
                  <a:pt x="200118" y="402941"/>
                  <a:pt x="243387" y="456351"/>
                </a:cubicBezTo>
                <a:lnTo>
                  <a:pt x="243387" y="270430"/>
                </a:lnTo>
                <a:close/>
                <a:moveTo>
                  <a:pt x="41241" y="270430"/>
                </a:moveTo>
                <a:cubicBezTo>
                  <a:pt x="47325" y="371165"/>
                  <a:pt x="122370" y="452970"/>
                  <a:pt x="219724" y="469872"/>
                </a:cubicBezTo>
                <a:cubicBezTo>
                  <a:pt x="175780" y="415786"/>
                  <a:pt x="127778" y="347503"/>
                  <a:pt x="122370" y="270430"/>
                </a:cubicBezTo>
                <a:close/>
                <a:moveTo>
                  <a:pt x="270430" y="57466"/>
                </a:moveTo>
                <a:lnTo>
                  <a:pt x="270430" y="243387"/>
                </a:lnTo>
                <a:lnTo>
                  <a:pt x="364404" y="243387"/>
                </a:lnTo>
                <a:cubicBezTo>
                  <a:pt x="358996" y="173075"/>
                  <a:pt x="313699" y="110876"/>
                  <a:pt x="270430" y="57466"/>
                </a:cubicBezTo>
                <a:close/>
                <a:moveTo>
                  <a:pt x="243387" y="57466"/>
                </a:moveTo>
                <a:cubicBezTo>
                  <a:pt x="200118" y="110876"/>
                  <a:pt x="154821" y="173751"/>
                  <a:pt x="149413" y="243387"/>
                </a:cubicBezTo>
                <a:lnTo>
                  <a:pt x="243387" y="243387"/>
                </a:lnTo>
                <a:close/>
                <a:moveTo>
                  <a:pt x="294093" y="43945"/>
                </a:moveTo>
                <a:cubicBezTo>
                  <a:pt x="338038" y="98031"/>
                  <a:pt x="386715" y="166314"/>
                  <a:pt x="391447" y="243387"/>
                </a:cubicBezTo>
                <a:lnTo>
                  <a:pt x="472576" y="243387"/>
                </a:lnTo>
                <a:cubicBezTo>
                  <a:pt x="466492" y="142652"/>
                  <a:pt x="391447" y="60847"/>
                  <a:pt x="294093" y="43945"/>
                </a:cubicBezTo>
                <a:close/>
                <a:moveTo>
                  <a:pt x="219724" y="43945"/>
                </a:moveTo>
                <a:cubicBezTo>
                  <a:pt x="122370" y="60847"/>
                  <a:pt x="47325" y="142652"/>
                  <a:pt x="41241" y="243387"/>
                </a:cubicBezTo>
                <a:lnTo>
                  <a:pt x="122370" y="243387"/>
                </a:lnTo>
                <a:cubicBezTo>
                  <a:pt x="127102" y="166314"/>
                  <a:pt x="175780" y="98031"/>
                  <a:pt x="219724" y="43945"/>
                </a:cubicBezTo>
                <a:close/>
                <a:moveTo>
                  <a:pt x="256909" y="0"/>
                </a:moveTo>
                <a:cubicBezTo>
                  <a:pt x="398884" y="0"/>
                  <a:pt x="513817" y="114933"/>
                  <a:pt x="513817" y="256909"/>
                </a:cubicBezTo>
                <a:cubicBezTo>
                  <a:pt x="513817" y="398884"/>
                  <a:pt x="398884" y="513817"/>
                  <a:pt x="256909" y="513817"/>
                </a:cubicBezTo>
                <a:cubicBezTo>
                  <a:pt x="114933" y="513817"/>
                  <a:pt x="0" y="398884"/>
                  <a:pt x="0" y="256909"/>
                </a:cubicBezTo>
                <a:cubicBezTo>
                  <a:pt x="0" y="114933"/>
                  <a:pt x="114933" y="0"/>
                  <a:pt x="256909"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dirty="0"/>
          </a:p>
        </p:txBody>
      </p:sp>
      <p:sp>
        <p:nvSpPr>
          <p:cNvPr id="4" name="Text Placeholder 3">
            <a:extLst>
              <a:ext uri="{FF2B5EF4-FFF2-40B4-BE49-F238E27FC236}">
                <a16:creationId xmlns:a16="http://schemas.microsoft.com/office/drawing/2014/main" id="{0D36B746-5A89-B7D9-956C-F0400442F302}"/>
              </a:ext>
            </a:extLst>
          </p:cNvPr>
          <p:cNvSpPr>
            <a:spLocks noGrp="1"/>
          </p:cNvSpPr>
          <p:nvPr>
            <p:ph type="body" sz="quarter" idx="43"/>
          </p:nvPr>
        </p:nvSpPr>
        <p:spPr>
          <a:xfrm>
            <a:off x="5825570" y="2569349"/>
            <a:ext cx="540860" cy="594946"/>
          </a:xfrm>
          <a:custGeom>
            <a:avLst/>
            <a:gdLst>
              <a:gd name="connsiteX0" fmla="*/ 270768 w 540860"/>
              <a:gd name="connsiteY0" fmla="*/ 393307 h 594946"/>
              <a:gd name="connsiteX1" fmla="*/ 205527 w 540860"/>
              <a:gd name="connsiteY1" fmla="*/ 419167 h 594946"/>
              <a:gd name="connsiteX2" fmla="*/ 196062 w 540860"/>
              <a:gd name="connsiteY2" fmla="*/ 427956 h 594946"/>
              <a:gd name="connsiteX3" fmla="*/ 62199 w 540860"/>
              <a:gd name="connsiteY3" fmla="*/ 554382 h 594946"/>
              <a:gd name="connsiteX4" fmla="*/ 478661 w 540860"/>
              <a:gd name="connsiteY4" fmla="*/ 554382 h 594946"/>
              <a:gd name="connsiteX5" fmla="*/ 345474 w 540860"/>
              <a:gd name="connsiteY5" fmla="*/ 427956 h 594946"/>
              <a:gd name="connsiteX6" fmla="*/ 336009 w 540860"/>
              <a:gd name="connsiteY6" fmla="*/ 419167 h 594946"/>
              <a:gd name="connsiteX7" fmla="*/ 270768 w 540860"/>
              <a:gd name="connsiteY7" fmla="*/ 393307 h 594946"/>
              <a:gd name="connsiteX8" fmla="*/ 500296 w 540860"/>
              <a:gd name="connsiteY8" fmla="*/ 281247 h 594946"/>
              <a:gd name="connsiteX9" fmla="*/ 365081 w 540860"/>
              <a:gd name="connsiteY9" fmla="*/ 409701 h 594946"/>
              <a:gd name="connsiteX10" fmla="*/ 500296 w 540860"/>
              <a:gd name="connsiteY10" fmla="*/ 538156 h 594946"/>
              <a:gd name="connsiteX11" fmla="*/ 40565 w 540860"/>
              <a:gd name="connsiteY11" fmla="*/ 280571 h 594946"/>
              <a:gd name="connsiteX12" fmla="*/ 40565 w 540860"/>
              <a:gd name="connsiteY12" fmla="*/ 537480 h 594946"/>
              <a:gd name="connsiteX13" fmla="*/ 175780 w 540860"/>
              <a:gd name="connsiteY13" fmla="*/ 409025 h 594946"/>
              <a:gd name="connsiteX14" fmla="*/ 270429 w 540860"/>
              <a:gd name="connsiteY14" fmla="*/ 215668 h 594946"/>
              <a:gd name="connsiteX15" fmla="*/ 248795 w 540860"/>
              <a:gd name="connsiteY15" fmla="*/ 237302 h 594946"/>
              <a:gd name="connsiteX16" fmla="*/ 270429 w 540860"/>
              <a:gd name="connsiteY16" fmla="*/ 258936 h 594946"/>
              <a:gd name="connsiteX17" fmla="*/ 292064 w 540860"/>
              <a:gd name="connsiteY17" fmla="*/ 237302 h 594946"/>
              <a:gd name="connsiteX18" fmla="*/ 270429 w 540860"/>
              <a:gd name="connsiteY18" fmla="*/ 215668 h 594946"/>
              <a:gd name="connsiteX19" fmla="*/ 271105 w 540860"/>
              <a:gd name="connsiteY19" fmla="*/ 147384 h 594946"/>
              <a:gd name="connsiteX20" fmla="*/ 358995 w 540860"/>
              <a:gd name="connsiteY20" fmla="*/ 235274 h 594946"/>
              <a:gd name="connsiteX21" fmla="*/ 358995 w 540860"/>
              <a:gd name="connsiteY21" fmla="*/ 256908 h 594946"/>
              <a:gd name="connsiteX22" fmla="*/ 337361 w 540860"/>
              <a:gd name="connsiteY22" fmla="*/ 278543 h 594946"/>
              <a:gd name="connsiteX23" fmla="*/ 304233 w 540860"/>
              <a:gd name="connsiteY23" fmla="*/ 263669 h 594946"/>
              <a:gd name="connsiteX24" fmla="*/ 248119 w 540860"/>
              <a:gd name="connsiteY24" fmla="*/ 272458 h 594946"/>
              <a:gd name="connsiteX25" fmla="*/ 229865 w 540860"/>
              <a:gd name="connsiteY25" fmla="*/ 219048 h 594946"/>
              <a:gd name="connsiteX26" fmla="*/ 279218 w 540860"/>
              <a:gd name="connsiteY26" fmla="*/ 192005 h 594946"/>
              <a:gd name="connsiteX27" fmla="*/ 315050 w 540860"/>
              <a:gd name="connsiteY27" fmla="*/ 235950 h 594946"/>
              <a:gd name="connsiteX28" fmla="*/ 336685 w 540860"/>
              <a:gd name="connsiteY28" fmla="*/ 257584 h 594946"/>
              <a:gd name="connsiteX29" fmla="*/ 336685 w 540860"/>
              <a:gd name="connsiteY29" fmla="*/ 235950 h 594946"/>
              <a:gd name="connsiteX30" fmla="*/ 271105 w 540860"/>
              <a:gd name="connsiteY30" fmla="*/ 170371 h 594946"/>
              <a:gd name="connsiteX31" fmla="*/ 205526 w 540860"/>
              <a:gd name="connsiteY31" fmla="*/ 235950 h 594946"/>
              <a:gd name="connsiteX32" fmla="*/ 270429 w 540860"/>
              <a:gd name="connsiteY32" fmla="*/ 301529 h 594946"/>
              <a:gd name="connsiteX33" fmla="*/ 303557 w 540860"/>
              <a:gd name="connsiteY33" fmla="*/ 293416 h 594946"/>
              <a:gd name="connsiteX34" fmla="*/ 319107 w 540860"/>
              <a:gd name="connsiteY34" fmla="*/ 298149 h 594946"/>
              <a:gd name="connsiteX35" fmla="*/ 314374 w 540860"/>
              <a:gd name="connsiteY35" fmla="*/ 313698 h 594946"/>
              <a:gd name="connsiteX36" fmla="*/ 270429 w 540860"/>
              <a:gd name="connsiteY36" fmla="*/ 324516 h 594946"/>
              <a:gd name="connsiteX37" fmla="*/ 183216 w 540860"/>
              <a:gd name="connsiteY37" fmla="*/ 235274 h 594946"/>
              <a:gd name="connsiteX38" fmla="*/ 271105 w 540860"/>
              <a:gd name="connsiteY38" fmla="*/ 147384 h 594946"/>
              <a:gd name="connsiteX39" fmla="*/ 135215 w 540860"/>
              <a:gd name="connsiteY39" fmla="*/ 108172 h 594946"/>
              <a:gd name="connsiteX40" fmla="*/ 135215 w 540860"/>
              <a:gd name="connsiteY40" fmla="*/ 333305 h 594946"/>
              <a:gd name="connsiteX41" fmla="*/ 196062 w 540860"/>
              <a:gd name="connsiteY41" fmla="*/ 391447 h 594946"/>
              <a:gd name="connsiteX42" fmla="*/ 344798 w 540860"/>
              <a:gd name="connsiteY42" fmla="*/ 391447 h 594946"/>
              <a:gd name="connsiteX43" fmla="*/ 405645 w 540860"/>
              <a:gd name="connsiteY43" fmla="*/ 333305 h 594946"/>
              <a:gd name="connsiteX44" fmla="*/ 405645 w 540860"/>
              <a:gd name="connsiteY44" fmla="*/ 108172 h 594946"/>
              <a:gd name="connsiteX45" fmla="*/ 270430 w 540860"/>
              <a:gd name="connsiteY45" fmla="*/ 0 h 594946"/>
              <a:gd name="connsiteX46" fmla="*/ 351559 w 540860"/>
              <a:gd name="connsiteY46" fmla="*/ 67608 h 594946"/>
              <a:gd name="connsiteX47" fmla="*/ 446210 w 540860"/>
              <a:gd name="connsiteY47" fmla="*/ 67608 h 594946"/>
              <a:gd name="connsiteX48" fmla="*/ 446210 w 540860"/>
              <a:gd name="connsiteY48" fmla="*/ 126426 h 594946"/>
              <a:gd name="connsiteX49" fmla="*/ 540860 w 540860"/>
              <a:gd name="connsiteY49" fmla="*/ 217020 h 594946"/>
              <a:gd name="connsiteX50" fmla="*/ 540860 w 540860"/>
              <a:gd name="connsiteY50" fmla="*/ 594946 h 594946"/>
              <a:gd name="connsiteX51" fmla="*/ 0 w 540860"/>
              <a:gd name="connsiteY51" fmla="*/ 594946 h 594946"/>
              <a:gd name="connsiteX52" fmla="*/ 0 w 540860"/>
              <a:gd name="connsiteY52" fmla="*/ 217020 h 594946"/>
              <a:gd name="connsiteX53" fmla="*/ 94651 w 540860"/>
              <a:gd name="connsiteY53" fmla="*/ 127102 h 594946"/>
              <a:gd name="connsiteX54" fmla="*/ 94651 w 540860"/>
              <a:gd name="connsiteY54" fmla="*/ 67608 h 594946"/>
              <a:gd name="connsiteX55" fmla="*/ 189301 w 540860"/>
              <a:gd name="connsiteY55" fmla="*/ 67608 h 594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40860" h="594946">
                <a:moveTo>
                  <a:pt x="270768" y="393307"/>
                </a:moveTo>
                <a:cubicBezTo>
                  <a:pt x="247275" y="393307"/>
                  <a:pt x="223781" y="401927"/>
                  <a:pt x="205527" y="419167"/>
                </a:cubicBezTo>
                <a:lnTo>
                  <a:pt x="196062" y="427956"/>
                </a:lnTo>
                <a:lnTo>
                  <a:pt x="62199" y="554382"/>
                </a:lnTo>
                <a:lnTo>
                  <a:pt x="478661" y="554382"/>
                </a:lnTo>
                <a:lnTo>
                  <a:pt x="345474" y="427956"/>
                </a:lnTo>
                <a:lnTo>
                  <a:pt x="336009" y="419167"/>
                </a:lnTo>
                <a:cubicBezTo>
                  <a:pt x="317755" y="401927"/>
                  <a:pt x="294262" y="393307"/>
                  <a:pt x="270768" y="393307"/>
                </a:cubicBezTo>
                <a:close/>
                <a:moveTo>
                  <a:pt x="500296" y="281247"/>
                </a:moveTo>
                <a:lnTo>
                  <a:pt x="365081" y="409701"/>
                </a:lnTo>
                <a:lnTo>
                  <a:pt x="500296" y="538156"/>
                </a:lnTo>
                <a:close/>
                <a:moveTo>
                  <a:pt x="40565" y="280571"/>
                </a:moveTo>
                <a:lnTo>
                  <a:pt x="40565" y="537480"/>
                </a:lnTo>
                <a:lnTo>
                  <a:pt x="175780" y="409025"/>
                </a:lnTo>
                <a:close/>
                <a:moveTo>
                  <a:pt x="270429" y="215668"/>
                </a:moveTo>
                <a:cubicBezTo>
                  <a:pt x="258936" y="215668"/>
                  <a:pt x="248795" y="225133"/>
                  <a:pt x="248795" y="237302"/>
                </a:cubicBezTo>
                <a:cubicBezTo>
                  <a:pt x="248795" y="248795"/>
                  <a:pt x="258260" y="258936"/>
                  <a:pt x="270429" y="258936"/>
                </a:cubicBezTo>
                <a:cubicBezTo>
                  <a:pt x="282599" y="258936"/>
                  <a:pt x="292064" y="249471"/>
                  <a:pt x="292064" y="237302"/>
                </a:cubicBezTo>
                <a:cubicBezTo>
                  <a:pt x="292064" y="225133"/>
                  <a:pt x="282599" y="215668"/>
                  <a:pt x="270429" y="215668"/>
                </a:cubicBezTo>
                <a:close/>
                <a:moveTo>
                  <a:pt x="271105" y="147384"/>
                </a:moveTo>
                <a:cubicBezTo>
                  <a:pt x="319783" y="147384"/>
                  <a:pt x="358995" y="186596"/>
                  <a:pt x="358995" y="235274"/>
                </a:cubicBezTo>
                <a:lnTo>
                  <a:pt x="358995" y="256908"/>
                </a:lnTo>
                <a:cubicBezTo>
                  <a:pt x="358995" y="269078"/>
                  <a:pt x="349530" y="278543"/>
                  <a:pt x="337361" y="278543"/>
                </a:cubicBezTo>
                <a:cubicBezTo>
                  <a:pt x="324515" y="278543"/>
                  <a:pt x="312346" y="273134"/>
                  <a:pt x="304233" y="263669"/>
                </a:cubicBezTo>
                <a:cubicBezTo>
                  <a:pt x="290035" y="279895"/>
                  <a:pt x="266373" y="283275"/>
                  <a:pt x="248119" y="272458"/>
                </a:cubicBezTo>
                <a:cubicBezTo>
                  <a:pt x="229865" y="261641"/>
                  <a:pt x="222428" y="238654"/>
                  <a:pt x="229865" y="219048"/>
                </a:cubicBezTo>
                <a:cubicBezTo>
                  <a:pt x="237302" y="199442"/>
                  <a:pt x="258260" y="187949"/>
                  <a:pt x="279218" y="192005"/>
                </a:cubicBezTo>
                <a:cubicBezTo>
                  <a:pt x="300177" y="196061"/>
                  <a:pt x="315050" y="214315"/>
                  <a:pt x="315050" y="235950"/>
                </a:cubicBezTo>
                <a:cubicBezTo>
                  <a:pt x="315050" y="248119"/>
                  <a:pt x="324515" y="257584"/>
                  <a:pt x="336685" y="257584"/>
                </a:cubicBezTo>
                <a:lnTo>
                  <a:pt x="336685" y="235950"/>
                </a:lnTo>
                <a:cubicBezTo>
                  <a:pt x="336685" y="199442"/>
                  <a:pt x="306937" y="170371"/>
                  <a:pt x="271105" y="170371"/>
                </a:cubicBezTo>
                <a:cubicBezTo>
                  <a:pt x="235273" y="170371"/>
                  <a:pt x="205526" y="200118"/>
                  <a:pt x="205526" y="235950"/>
                </a:cubicBezTo>
                <a:cubicBezTo>
                  <a:pt x="204850" y="271782"/>
                  <a:pt x="234597" y="301529"/>
                  <a:pt x="270429" y="301529"/>
                </a:cubicBezTo>
                <a:cubicBezTo>
                  <a:pt x="281923" y="301529"/>
                  <a:pt x="293416" y="298825"/>
                  <a:pt x="303557" y="293416"/>
                </a:cubicBezTo>
                <a:cubicBezTo>
                  <a:pt x="308966" y="290712"/>
                  <a:pt x="315726" y="292740"/>
                  <a:pt x="319107" y="298149"/>
                </a:cubicBezTo>
                <a:cubicBezTo>
                  <a:pt x="321811" y="303557"/>
                  <a:pt x="319783" y="310318"/>
                  <a:pt x="314374" y="313698"/>
                </a:cubicBezTo>
                <a:cubicBezTo>
                  <a:pt x="300853" y="320459"/>
                  <a:pt x="285979" y="324516"/>
                  <a:pt x="270429" y="324516"/>
                </a:cubicBezTo>
                <a:cubicBezTo>
                  <a:pt x="221752" y="323840"/>
                  <a:pt x="182540" y="284627"/>
                  <a:pt x="183216" y="235274"/>
                </a:cubicBezTo>
                <a:cubicBezTo>
                  <a:pt x="183216" y="186596"/>
                  <a:pt x="222428" y="147384"/>
                  <a:pt x="271105" y="147384"/>
                </a:cubicBezTo>
                <a:close/>
                <a:moveTo>
                  <a:pt x="135215" y="108172"/>
                </a:moveTo>
                <a:lnTo>
                  <a:pt x="135215" y="333305"/>
                </a:lnTo>
                <a:lnTo>
                  <a:pt x="196062" y="391447"/>
                </a:lnTo>
                <a:cubicBezTo>
                  <a:pt x="240007" y="357644"/>
                  <a:pt x="300853" y="357644"/>
                  <a:pt x="344798" y="391447"/>
                </a:cubicBezTo>
                <a:lnTo>
                  <a:pt x="405645" y="333305"/>
                </a:lnTo>
                <a:lnTo>
                  <a:pt x="405645" y="108172"/>
                </a:lnTo>
                <a:close/>
                <a:moveTo>
                  <a:pt x="270430" y="0"/>
                </a:moveTo>
                <a:lnTo>
                  <a:pt x="351559" y="67608"/>
                </a:lnTo>
                <a:lnTo>
                  <a:pt x="446210" y="67608"/>
                </a:lnTo>
                <a:lnTo>
                  <a:pt x="446210" y="126426"/>
                </a:lnTo>
                <a:lnTo>
                  <a:pt x="540860" y="217020"/>
                </a:lnTo>
                <a:lnTo>
                  <a:pt x="540860" y="594946"/>
                </a:lnTo>
                <a:lnTo>
                  <a:pt x="0" y="594946"/>
                </a:lnTo>
                <a:lnTo>
                  <a:pt x="0" y="217020"/>
                </a:lnTo>
                <a:lnTo>
                  <a:pt x="94651" y="127102"/>
                </a:lnTo>
                <a:lnTo>
                  <a:pt x="94651" y="67608"/>
                </a:lnTo>
                <a:lnTo>
                  <a:pt x="189301" y="676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dirty="0"/>
          </a:p>
        </p:txBody>
      </p:sp>
      <p:sp>
        <p:nvSpPr>
          <p:cNvPr id="5" name="Text Placeholder 4">
            <a:extLst>
              <a:ext uri="{FF2B5EF4-FFF2-40B4-BE49-F238E27FC236}">
                <a16:creationId xmlns:a16="http://schemas.microsoft.com/office/drawing/2014/main" id="{2702F571-EE30-0274-9D91-1880425A90B7}"/>
              </a:ext>
            </a:extLst>
          </p:cNvPr>
          <p:cNvSpPr>
            <a:spLocks noGrp="1"/>
          </p:cNvSpPr>
          <p:nvPr>
            <p:ph type="body" sz="quarter" idx="42"/>
          </p:nvPr>
        </p:nvSpPr>
        <p:spPr>
          <a:xfrm>
            <a:off x="5825911" y="3715116"/>
            <a:ext cx="539842" cy="541115"/>
          </a:xfrm>
          <a:custGeom>
            <a:avLst/>
            <a:gdLst>
              <a:gd name="connsiteX0" fmla="*/ 417472 w 539842"/>
              <a:gd name="connsiteY0" fmla="*/ 321135 h 541115"/>
              <a:gd name="connsiteX1" fmla="*/ 438431 w 539842"/>
              <a:gd name="connsiteY1" fmla="*/ 329924 h 541115"/>
              <a:gd name="connsiteX2" fmla="*/ 531729 w 539842"/>
              <a:gd name="connsiteY2" fmla="*/ 423222 h 541115"/>
              <a:gd name="connsiteX3" fmla="*/ 539842 w 539842"/>
              <a:gd name="connsiteY3" fmla="*/ 444181 h 541115"/>
              <a:gd name="connsiteX4" fmla="*/ 531053 w 539842"/>
              <a:gd name="connsiteY4" fmla="*/ 465139 h 541115"/>
              <a:gd name="connsiteX5" fmla="*/ 520912 w 539842"/>
              <a:gd name="connsiteY5" fmla="*/ 475280 h 541115"/>
              <a:gd name="connsiteX6" fmla="*/ 386373 w 539842"/>
              <a:gd name="connsiteY6" fmla="*/ 340741 h 541115"/>
              <a:gd name="connsiteX7" fmla="*/ 396514 w 539842"/>
              <a:gd name="connsiteY7" fmla="*/ 329924 h 541115"/>
              <a:gd name="connsiteX8" fmla="*/ 417472 w 539842"/>
              <a:gd name="connsiteY8" fmla="*/ 321135 h 541115"/>
              <a:gd name="connsiteX9" fmla="*/ 44956 w 539842"/>
              <a:gd name="connsiteY9" fmla="*/ 39888 h 541115"/>
              <a:gd name="connsiteX10" fmla="*/ 179495 w 539842"/>
              <a:gd name="connsiteY10" fmla="*/ 174427 h 541115"/>
              <a:gd name="connsiteX11" fmla="*/ 158536 w 539842"/>
              <a:gd name="connsiteY11" fmla="*/ 194709 h 541115"/>
              <a:gd name="connsiteX12" fmla="*/ 154480 w 539842"/>
              <a:gd name="connsiteY12" fmla="*/ 204850 h 541115"/>
              <a:gd name="connsiteX13" fmla="*/ 158536 w 539842"/>
              <a:gd name="connsiteY13" fmla="*/ 214991 h 541115"/>
              <a:gd name="connsiteX14" fmla="*/ 326203 w 539842"/>
              <a:gd name="connsiteY14" fmla="*/ 381982 h 541115"/>
              <a:gd name="connsiteX15" fmla="*/ 336344 w 539842"/>
              <a:gd name="connsiteY15" fmla="*/ 386038 h 541115"/>
              <a:gd name="connsiteX16" fmla="*/ 346485 w 539842"/>
              <a:gd name="connsiteY16" fmla="*/ 381982 h 541115"/>
              <a:gd name="connsiteX17" fmla="*/ 366767 w 539842"/>
              <a:gd name="connsiteY17" fmla="*/ 361024 h 541115"/>
              <a:gd name="connsiteX18" fmla="*/ 500630 w 539842"/>
              <a:gd name="connsiteY18" fmla="*/ 495563 h 541115"/>
              <a:gd name="connsiteX19" fmla="*/ 482376 w 539842"/>
              <a:gd name="connsiteY19" fmla="*/ 513817 h 541115"/>
              <a:gd name="connsiteX20" fmla="*/ 413417 w 539842"/>
              <a:gd name="connsiteY20" fmla="*/ 540860 h 541115"/>
              <a:gd name="connsiteX21" fmla="*/ 305245 w 539842"/>
              <a:gd name="connsiteY21" fmla="*/ 509084 h 541115"/>
              <a:gd name="connsiteX22" fmla="*/ 262652 w 539842"/>
              <a:gd name="connsiteY22" fmla="*/ 482041 h 541115"/>
              <a:gd name="connsiteX23" fmla="*/ 56449 w 539842"/>
              <a:gd name="connsiteY23" fmla="*/ 269077 h 541115"/>
              <a:gd name="connsiteX24" fmla="*/ 15885 w 539842"/>
              <a:gd name="connsiteY24" fmla="*/ 198090 h 541115"/>
              <a:gd name="connsiteX25" fmla="*/ 335 w 539842"/>
              <a:gd name="connsiteY25" fmla="*/ 110200 h 541115"/>
              <a:gd name="connsiteX26" fmla="*/ 22645 w 539842"/>
              <a:gd name="connsiteY26" fmla="*/ 62198 h 541115"/>
              <a:gd name="connsiteX27" fmla="*/ 44956 w 539842"/>
              <a:gd name="connsiteY27" fmla="*/ 39888 h 541115"/>
              <a:gd name="connsiteX28" fmla="*/ 97013 w 539842"/>
              <a:gd name="connsiteY28" fmla="*/ 0 h 541115"/>
              <a:gd name="connsiteX29" fmla="*/ 117296 w 539842"/>
              <a:gd name="connsiteY29" fmla="*/ 8789 h 541115"/>
              <a:gd name="connsiteX30" fmla="*/ 210594 w 539842"/>
              <a:gd name="connsiteY30" fmla="*/ 101411 h 541115"/>
              <a:gd name="connsiteX31" fmla="*/ 219383 w 539842"/>
              <a:gd name="connsiteY31" fmla="*/ 122370 h 541115"/>
              <a:gd name="connsiteX32" fmla="*/ 210594 w 539842"/>
              <a:gd name="connsiteY32" fmla="*/ 143328 h 541115"/>
              <a:gd name="connsiteX33" fmla="*/ 200453 w 539842"/>
              <a:gd name="connsiteY33" fmla="*/ 153469 h 541115"/>
              <a:gd name="connsiteX34" fmla="*/ 65914 w 539842"/>
              <a:gd name="connsiteY34" fmla="*/ 18930 h 541115"/>
              <a:gd name="connsiteX35" fmla="*/ 76055 w 539842"/>
              <a:gd name="connsiteY35" fmla="*/ 8789 h 541115"/>
              <a:gd name="connsiteX36" fmla="*/ 97013 w 539842"/>
              <a:gd name="connsiteY36" fmla="*/ 0 h 54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39842" h="541115">
                <a:moveTo>
                  <a:pt x="417472" y="321135"/>
                </a:moveTo>
                <a:cubicBezTo>
                  <a:pt x="425585" y="321135"/>
                  <a:pt x="433022" y="324515"/>
                  <a:pt x="438431" y="329924"/>
                </a:cubicBezTo>
                <a:lnTo>
                  <a:pt x="531729" y="423222"/>
                </a:lnTo>
                <a:cubicBezTo>
                  <a:pt x="537138" y="428631"/>
                  <a:pt x="539842" y="436068"/>
                  <a:pt x="539842" y="444181"/>
                </a:cubicBezTo>
                <a:cubicBezTo>
                  <a:pt x="539842" y="452294"/>
                  <a:pt x="536462" y="459730"/>
                  <a:pt x="531053" y="465139"/>
                </a:cubicBezTo>
                <a:lnTo>
                  <a:pt x="520912" y="475280"/>
                </a:lnTo>
                <a:lnTo>
                  <a:pt x="386373" y="340741"/>
                </a:lnTo>
                <a:lnTo>
                  <a:pt x="396514" y="329924"/>
                </a:lnTo>
                <a:cubicBezTo>
                  <a:pt x="401923" y="324515"/>
                  <a:pt x="409360" y="321135"/>
                  <a:pt x="417472" y="321135"/>
                </a:cubicBezTo>
                <a:close/>
                <a:moveTo>
                  <a:pt x="44956" y="39888"/>
                </a:moveTo>
                <a:lnTo>
                  <a:pt x="179495" y="174427"/>
                </a:lnTo>
                <a:lnTo>
                  <a:pt x="158536" y="194709"/>
                </a:lnTo>
                <a:cubicBezTo>
                  <a:pt x="155832" y="197413"/>
                  <a:pt x="154480" y="201470"/>
                  <a:pt x="154480" y="204850"/>
                </a:cubicBezTo>
                <a:cubicBezTo>
                  <a:pt x="154480" y="208231"/>
                  <a:pt x="155832" y="212287"/>
                  <a:pt x="158536" y="214991"/>
                </a:cubicBezTo>
                <a:lnTo>
                  <a:pt x="326203" y="381982"/>
                </a:lnTo>
                <a:cubicBezTo>
                  <a:pt x="328907" y="384686"/>
                  <a:pt x="332964" y="386038"/>
                  <a:pt x="336344" y="386038"/>
                </a:cubicBezTo>
                <a:cubicBezTo>
                  <a:pt x="339724" y="386038"/>
                  <a:pt x="343781" y="384686"/>
                  <a:pt x="346485" y="381982"/>
                </a:cubicBezTo>
                <a:lnTo>
                  <a:pt x="366767" y="361024"/>
                </a:lnTo>
                <a:lnTo>
                  <a:pt x="500630" y="495563"/>
                </a:lnTo>
                <a:lnTo>
                  <a:pt x="482376" y="513817"/>
                </a:lnTo>
                <a:cubicBezTo>
                  <a:pt x="464798" y="532747"/>
                  <a:pt x="439107" y="542888"/>
                  <a:pt x="413417" y="540860"/>
                </a:cubicBezTo>
                <a:cubicBezTo>
                  <a:pt x="374880" y="538155"/>
                  <a:pt x="339048" y="525986"/>
                  <a:pt x="305245" y="509084"/>
                </a:cubicBezTo>
                <a:cubicBezTo>
                  <a:pt x="290371" y="500971"/>
                  <a:pt x="276173" y="492182"/>
                  <a:pt x="262652" y="482041"/>
                </a:cubicBezTo>
                <a:cubicBezTo>
                  <a:pt x="181523" y="424575"/>
                  <a:pt x="111887" y="352235"/>
                  <a:pt x="56449" y="269077"/>
                </a:cubicBezTo>
                <a:cubicBezTo>
                  <a:pt x="40899" y="246767"/>
                  <a:pt x="26702" y="223104"/>
                  <a:pt x="15885" y="198090"/>
                </a:cubicBezTo>
                <a:cubicBezTo>
                  <a:pt x="5743" y="169694"/>
                  <a:pt x="-1693" y="140623"/>
                  <a:pt x="335" y="110200"/>
                </a:cubicBezTo>
                <a:cubicBezTo>
                  <a:pt x="1011" y="91946"/>
                  <a:pt x="9124" y="75044"/>
                  <a:pt x="22645" y="62198"/>
                </a:cubicBezTo>
                <a:cubicBezTo>
                  <a:pt x="28054" y="56790"/>
                  <a:pt x="36167" y="48677"/>
                  <a:pt x="44956" y="39888"/>
                </a:cubicBezTo>
                <a:close/>
                <a:moveTo>
                  <a:pt x="97013" y="0"/>
                </a:moveTo>
                <a:cubicBezTo>
                  <a:pt x="104450" y="0"/>
                  <a:pt x="111887" y="3380"/>
                  <a:pt x="117296" y="8789"/>
                </a:cubicBezTo>
                <a:lnTo>
                  <a:pt x="210594" y="101411"/>
                </a:lnTo>
                <a:cubicBezTo>
                  <a:pt x="216003" y="106820"/>
                  <a:pt x="219383" y="114257"/>
                  <a:pt x="219383" y="122370"/>
                </a:cubicBezTo>
                <a:cubicBezTo>
                  <a:pt x="219383" y="130482"/>
                  <a:pt x="216003" y="137919"/>
                  <a:pt x="210594" y="143328"/>
                </a:cubicBezTo>
                <a:lnTo>
                  <a:pt x="200453" y="153469"/>
                </a:lnTo>
                <a:lnTo>
                  <a:pt x="65914" y="18930"/>
                </a:lnTo>
                <a:lnTo>
                  <a:pt x="76055" y="8789"/>
                </a:lnTo>
                <a:cubicBezTo>
                  <a:pt x="81464" y="3380"/>
                  <a:pt x="89577" y="0"/>
                  <a:pt x="9701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dirty="0"/>
          </a:p>
        </p:txBody>
      </p:sp>
      <p:sp>
        <p:nvSpPr>
          <p:cNvPr id="6" name="Text Placeholder 5">
            <a:extLst>
              <a:ext uri="{FF2B5EF4-FFF2-40B4-BE49-F238E27FC236}">
                <a16:creationId xmlns:a16="http://schemas.microsoft.com/office/drawing/2014/main" id="{5DFB2A89-AC5C-16AF-5F55-FA3C97E4CD7E}"/>
              </a:ext>
            </a:extLst>
          </p:cNvPr>
          <p:cNvSpPr>
            <a:spLocks noGrp="1"/>
          </p:cNvSpPr>
          <p:nvPr>
            <p:ph type="body" sz="quarter" idx="41"/>
          </p:nvPr>
        </p:nvSpPr>
        <p:spPr>
          <a:xfrm>
            <a:off x="5954486" y="4874403"/>
            <a:ext cx="283026" cy="459731"/>
          </a:xfrm>
          <a:custGeom>
            <a:avLst/>
            <a:gdLst>
              <a:gd name="connsiteX0" fmla="*/ 141514 w 283026"/>
              <a:gd name="connsiteY0" fmla="*/ 81129 h 459731"/>
              <a:gd name="connsiteX1" fmla="*/ 80667 w 283026"/>
              <a:gd name="connsiteY1" fmla="*/ 141976 h 459731"/>
              <a:gd name="connsiteX2" fmla="*/ 141514 w 283026"/>
              <a:gd name="connsiteY2" fmla="*/ 202823 h 459731"/>
              <a:gd name="connsiteX3" fmla="*/ 202361 w 283026"/>
              <a:gd name="connsiteY3" fmla="*/ 141976 h 459731"/>
              <a:gd name="connsiteX4" fmla="*/ 141514 w 283026"/>
              <a:gd name="connsiteY4" fmla="*/ 81129 h 459731"/>
              <a:gd name="connsiteX5" fmla="*/ 141514 w 283026"/>
              <a:gd name="connsiteY5" fmla="*/ 0 h 459731"/>
              <a:gd name="connsiteX6" fmla="*/ 258475 w 283026"/>
              <a:gd name="connsiteY6" fmla="*/ 62199 h 459731"/>
              <a:gd name="connsiteX7" fmla="*/ 273348 w 283026"/>
              <a:gd name="connsiteY7" fmla="*/ 194034 h 459731"/>
              <a:gd name="connsiteX8" fmla="*/ 209121 w 283026"/>
              <a:gd name="connsiteY8" fmla="*/ 336009 h 459731"/>
              <a:gd name="connsiteX9" fmla="*/ 153683 w 283026"/>
              <a:gd name="connsiteY9" fmla="*/ 452294 h 459731"/>
              <a:gd name="connsiteX10" fmla="*/ 141514 w 283026"/>
              <a:gd name="connsiteY10" fmla="*/ 459731 h 459731"/>
              <a:gd name="connsiteX11" fmla="*/ 129344 w 283026"/>
              <a:gd name="connsiteY11" fmla="*/ 452294 h 459731"/>
              <a:gd name="connsiteX12" fmla="*/ 73906 w 283026"/>
              <a:gd name="connsiteY12" fmla="*/ 336009 h 459731"/>
              <a:gd name="connsiteX13" fmla="*/ 9679 w 283026"/>
              <a:gd name="connsiteY13" fmla="*/ 194034 h 459731"/>
              <a:gd name="connsiteX14" fmla="*/ 24553 w 283026"/>
              <a:gd name="connsiteY14" fmla="*/ 62199 h 459731"/>
              <a:gd name="connsiteX15" fmla="*/ 141514 w 283026"/>
              <a:gd name="connsiteY15" fmla="*/ 0 h 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3026" h="459731">
                <a:moveTo>
                  <a:pt x="141514" y="81129"/>
                </a:moveTo>
                <a:cubicBezTo>
                  <a:pt x="107710" y="81129"/>
                  <a:pt x="80667" y="108172"/>
                  <a:pt x="80667" y="141976"/>
                </a:cubicBezTo>
                <a:cubicBezTo>
                  <a:pt x="80667" y="175780"/>
                  <a:pt x="107710" y="202823"/>
                  <a:pt x="141514" y="202823"/>
                </a:cubicBezTo>
                <a:cubicBezTo>
                  <a:pt x="175318" y="202823"/>
                  <a:pt x="202361" y="175780"/>
                  <a:pt x="202361" y="141976"/>
                </a:cubicBezTo>
                <a:cubicBezTo>
                  <a:pt x="202361" y="108172"/>
                  <a:pt x="175318" y="81129"/>
                  <a:pt x="141514" y="81129"/>
                </a:cubicBezTo>
                <a:close/>
                <a:moveTo>
                  <a:pt x="141514" y="0"/>
                </a:moveTo>
                <a:cubicBezTo>
                  <a:pt x="188163" y="0"/>
                  <a:pt x="232108" y="22987"/>
                  <a:pt x="258475" y="62199"/>
                </a:cubicBezTo>
                <a:cubicBezTo>
                  <a:pt x="284842" y="100735"/>
                  <a:pt x="290250" y="150089"/>
                  <a:pt x="273348" y="194034"/>
                </a:cubicBezTo>
                <a:lnTo>
                  <a:pt x="209121" y="336009"/>
                </a:lnTo>
                <a:lnTo>
                  <a:pt x="153683" y="452294"/>
                </a:lnTo>
                <a:cubicBezTo>
                  <a:pt x="151655" y="457027"/>
                  <a:pt x="146922" y="459731"/>
                  <a:pt x="141514" y="459731"/>
                </a:cubicBezTo>
                <a:cubicBezTo>
                  <a:pt x="136105" y="459731"/>
                  <a:pt x="131373" y="457027"/>
                  <a:pt x="129344" y="452294"/>
                </a:cubicBezTo>
                <a:lnTo>
                  <a:pt x="73906" y="336009"/>
                </a:lnTo>
                <a:lnTo>
                  <a:pt x="9679" y="194034"/>
                </a:lnTo>
                <a:cubicBezTo>
                  <a:pt x="-7223" y="150089"/>
                  <a:pt x="-1814" y="100735"/>
                  <a:pt x="24553" y="62199"/>
                </a:cubicBezTo>
                <a:cubicBezTo>
                  <a:pt x="50920" y="22987"/>
                  <a:pt x="94865" y="0"/>
                  <a:pt x="141514"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lgn="ctr">
              <a:defRPr lang="en-GB" sz="1000" b="1" dirty="0">
                <a:solidFill>
                  <a:schemeClr val="lt1">
                    <a:alpha val="0"/>
                  </a:schemeClr>
                </a:solidFill>
              </a:defRPr>
            </a:lvl1pPr>
          </a:lstStyle>
          <a:p>
            <a:pPr lvl="0" algn="ctr"/>
            <a:endParaRPr lang="en-GB" dirty="0"/>
          </a:p>
        </p:txBody>
      </p:sp>
      <p:sp>
        <p:nvSpPr>
          <p:cNvPr id="7" name="Text Placeholder 7">
            <a:extLst>
              <a:ext uri="{FF2B5EF4-FFF2-40B4-BE49-F238E27FC236}">
                <a16:creationId xmlns:a16="http://schemas.microsoft.com/office/drawing/2014/main" id="{ECE9B7D8-D58F-9523-0E67-4514CB183C27}"/>
              </a:ext>
            </a:extLst>
          </p:cNvPr>
          <p:cNvSpPr>
            <a:spLocks noGrp="1"/>
          </p:cNvSpPr>
          <p:nvPr>
            <p:ph type="body" sz="quarter" idx="13"/>
          </p:nvPr>
        </p:nvSpPr>
        <p:spPr>
          <a:xfrm>
            <a:off x="6572679" y="1376535"/>
            <a:ext cx="5031946" cy="747251"/>
          </a:xfrm>
        </p:spPr>
        <p:txBody>
          <a:bodyPr anchor="ctr">
            <a:noAutofit/>
          </a:bodyPr>
          <a:lstStyle>
            <a:lvl1pPr marL="0" indent="0">
              <a:lnSpc>
                <a:spcPct val="100000"/>
              </a:lnSpc>
              <a:spcBef>
                <a:spcPts val="0"/>
              </a:spcBef>
              <a:buNone/>
              <a:defRPr sz="1600" b="1">
                <a:solidFill>
                  <a:schemeClr val="tx1">
                    <a:lumMod val="75000"/>
                    <a:lumOff val="25000"/>
                  </a:schemeClr>
                </a:solidFill>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8" name="Text Placeholder 7">
            <a:extLst>
              <a:ext uri="{FF2B5EF4-FFF2-40B4-BE49-F238E27FC236}">
                <a16:creationId xmlns:a16="http://schemas.microsoft.com/office/drawing/2014/main" id="{73EF375A-DB4B-0D72-D9D2-3EB6808A4845}"/>
              </a:ext>
            </a:extLst>
          </p:cNvPr>
          <p:cNvSpPr>
            <a:spLocks noGrp="1"/>
          </p:cNvSpPr>
          <p:nvPr>
            <p:ph type="body" sz="quarter" idx="33"/>
          </p:nvPr>
        </p:nvSpPr>
        <p:spPr>
          <a:xfrm>
            <a:off x="6572679" y="2571746"/>
            <a:ext cx="5031946" cy="747251"/>
          </a:xfrm>
        </p:spPr>
        <p:txBody>
          <a:bodyPr anchor="ctr">
            <a:noAutofit/>
          </a:bodyPr>
          <a:lstStyle>
            <a:lvl1pPr marL="0" indent="0">
              <a:lnSpc>
                <a:spcPct val="100000"/>
              </a:lnSpc>
              <a:spcBef>
                <a:spcPts val="0"/>
              </a:spcBef>
              <a:buNone/>
              <a:defRPr sz="1600" b="1">
                <a:solidFill>
                  <a:schemeClr val="tx1">
                    <a:lumMod val="75000"/>
                    <a:lumOff val="25000"/>
                  </a:schemeClr>
                </a:solidFill>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9" name="Text Placeholder 7">
            <a:extLst>
              <a:ext uri="{FF2B5EF4-FFF2-40B4-BE49-F238E27FC236}">
                <a16:creationId xmlns:a16="http://schemas.microsoft.com/office/drawing/2014/main" id="{1297AFCA-8E69-DE98-463D-2FA9BCF0AC0D}"/>
              </a:ext>
            </a:extLst>
          </p:cNvPr>
          <p:cNvSpPr>
            <a:spLocks noGrp="1"/>
          </p:cNvSpPr>
          <p:nvPr>
            <p:ph type="body" sz="quarter" idx="36"/>
          </p:nvPr>
        </p:nvSpPr>
        <p:spPr>
          <a:xfrm>
            <a:off x="6572679" y="3538996"/>
            <a:ext cx="5031946" cy="747251"/>
          </a:xfrm>
        </p:spPr>
        <p:txBody>
          <a:bodyPr anchor="ctr">
            <a:noAutofit/>
          </a:bodyPr>
          <a:lstStyle>
            <a:lvl1pPr marL="0" indent="0">
              <a:lnSpc>
                <a:spcPct val="100000"/>
              </a:lnSpc>
              <a:spcBef>
                <a:spcPts val="0"/>
              </a:spcBef>
              <a:buNone/>
              <a:defRPr sz="1600" b="1">
                <a:solidFill>
                  <a:schemeClr val="tx1">
                    <a:lumMod val="75000"/>
                    <a:lumOff val="25000"/>
                  </a:schemeClr>
                </a:solidFill>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
        <p:nvSpPr>
          <p:cNvPr id="10" name="Text Placeholder 7">
            <a:extLst>
              <a:ext uri="{FF2B5EF4-FFF2-40B4-BE49-F238E27FC236}">
                <a16:creationId xmlns:a16="http://schemas.microsoft.com/office/drawing/2014/main" id="{861A065D-CD5C-5187-2E10-389396687308}"/>
              </a:ext>
            </a:extLst>
          </p:cNvPr>
          <p:cNvSpPr>
            <a:spLocks noGrp="1"/>
          </p:cNvSpPr>
          <p:nvPr>
            <p:ph type="body" sz="quarter" idx="39"/>
          </p:nvPr>
        </p:nvSpPr>
        <p:spPr>
          <a:xfrm>
            <a:off x="6572679" y="4730643"/>
            <a:ext cx="5031946" cy="747251"/>
          </a:xfrm>
        </p:spPr>
        <p:txBody>
          <a:bodyPr anchor="ctr">
            <a:noAutofit/>
          </a:bodyPr>
          <a:lstStyle>
            <a:lvl1pPr marL="0" indent="0">
              <a:lnSpc>
                <a:spcPct val="100000"/>
              </a:lnSpc>
              <a:spcBef>
                <a:spcPts val="0"/>
              </a:spcBef>
              <a:buNone/>
              <a:defRPr sz="1600" b="1">
                <a:solidFill>
                  <a:schemeClr val="tx1">
                    <a:lumMod val="75000"/>
                    <a:lumOff val="25000"/>
                  </a:schemeClr>
                </a:solidFill>
              </a:defRPr>
            </a:lvl1pPr>
            <a:lvl2pPr>
              <a:spcBef>
                <a:spcPts val="400"/>
              </a:spcBef>
              <a:defRPr/>
            </a:lvl2pPr>
            <a:lvl3pPr>
              <a:spcBef>
                <a:spcPts val="400"/>
              </a:spcBef>
              <a:defRPr/>
            </a:lvl3pPr>
            <a:lvl4pPr>
              <a:spcBef>
                <a:spcPts val="400"/>
              </a:spcBef>
              <a:defRPr/>
            </a:lvl4pPr>
            <a:lvl5pPr>
              <a:spcBef>
                <a:spcPts val="400"/>
              </a:spcBef>
              <a:defRPr/>
            </a:lvl5pPr>
          </a:lstStyle>
          <a:p>
            <a:pPr lvl="0"/>
            <a:r>
              <a:rPr lang="en-US" dirty="0"/>
              <a:t>Click to edit Master text styles</a:t>
            </a:r>
          </a:p>
        </p:txBody>
      </p:sp>
    </p:spTree>
    <p:extLst>
      <p:ext uri="{BB962C8B-B14F-4D97-AF65-F5344CB8AC3E}">
        <p14:creationId xmlns:p14="http://schemas.microsoft.com/office/powerpoint/2010/main" val="1124444351"/>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ank You S06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0" name="Title 1">
            <a:extLst>
              <a:ext uri="{FF2B5EF4-FFF2-40B4-BE49-F238E27FC236}">
                <a16:creationId xmlns:a16="http://schemas.microsoft.com/office/drawing/2014/main" id="{7DBEFECB-CF03-7F1C-AB91-43ED0E5E1CF9}"/>
              </a:ext>
            </a:extLst>
          </p:cNvPr>
          <p:cNvSpPr>
            <a:spLocks noGrp="1"/>
          </p:cNvSpPr>
          <p:nvPr>
            <p:ph type="title"/>
          </p:nvPr>
        </p:nvSpPr>
        <p:spPr>
          <a:xfrm>
            <a:off x="2027237" y="2194562"/>
            <a:ext cx="8137526" cy="1577478"/>
          </a:xfrm>
        </p:spPr>
        <p:txBody>
          <a:bodyPr anchor="b">
            <a:noAutofit/>
          </a:bodyPr>
          <a:lstStyle>
            <a:lvl1pPr algn="ctr">
              <a:defRPr sz="4400" b="0">
                <a:latin typeface="+mj-lt"/>
              </a:defRPr>
            </a:lvl1pPr>
          </a:lstStyle>
          <a:p>
            <a:r>
              <a:rPr lang="en-US" dirty="0"/>
              <a:t>Click to edit Master title</a:t>
            </a:r>
          </a:p>
        </p:txBody>
      </p:sp>
      <p:sp>
        <p:nvSpPr>
          <p:cNvPr id="11" name="Text Placeholder 10">
            <a:extLst>
              <a:ext uri="{FF2B5EF4-FFF2-40B4-BE49-F238E27FC236}">
                <a16:creationId xmlns:a16="http://schemas.microsoft.com/office/drawing/2014/main" id="{797C8C00-90C8-D879-657C-39E4141304FE}"/>
              </a:ext>
            </a:extLst>
          </p:cNvPr>
          <p:cNvSpPr>
            <a:spLocks noGrp="1"/>
          </p:cNvSpPr>
          <p:nvPr>
            <p:ph type="body" sz="quarter" idx="16"/>
          </p:nvPr>
        </p:nvSpPr>
        <p:spPr>
          <a:xfrm>
            <a:off x="2027237" y="3863155"/>
            <a:ext cx="8137526" cy="787800"/>
          </a:xfrm>
        </p:spPr>
        <p:txBody>
          <a:bodyPr anchor="t">
            <a:noAutofit/>
          </a:bodyPr>
          <a:lstStyle>
            <a:lvl1pPr marL="0" indent="0" algn="ctr">
              <a:buNone/>
              <a:defRPr sz="18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931768327"/>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S06V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0" name="Title 1">
            <a:extLst>
              <a:ext uri="{FF2B5EF4-FFF2-40B4-BE49-F238E27FC236}">
                <a16:creationId xmlns:a16="http://schemas.microsoft.com/office/drawing/2014/main" id="{7DBEFECB-CF03-7F1C-AB91-43ED0E5E1CF9}"/>
              </a:ext>
            </a:extLst>
          </p:cNvPr>
          <p:cNvSpPr>
            <a:spLocks noGrp="1"/>
          </p:cNvSpPr>
          <p:nvPr>
            <p:ph type="title"/>
          </p:nvPr>
        </p:nvSpPr>
        <p:spPr>
          <a:xfrm>
            <a:off x="2027237" y="2194562"/>
            <a:ext cx="8137526" cy="1577478"/>
          </a:xfrm>
        </p:spPr>
        <p:txBody>
          <a:bodyPr anchor="b">
            <a:noAutofit/>
          </a:bodyPr>
          <a:lstStyle>
            <a:lvl1pPr algn="ctr">
              <a:defRPr sz="4400" b="0">
                <a:latin typeface="+mj-lt"/>
              </a:defRPr>
            </a:lvl1pPr>
          </a:lstStyle>
          <a:p>
            <a:r>
              <a:rPr lang="en-US" dirty="0"/>
              <a:t>Click to edit Master title</a:t>
            </a:r>
          </a:p>
        </p:txBody>
      </p:sp>
      <p:sp>
        <p:nvSpPr>
          <p:cNvPr id="11" name="Text Placeholder 10">
            <a:extLst>
              <a:ext uri="{FF2B5EF4-FFF2-40B4-BE49-F238E27FC236}">
                <a16:creationId xmlns:a16="http://schemas.microsoft.com/office/drawing/2014/main" id="{797C8C00-90C8-D879-657C-39E4141304FE}"/>
              </a:ext>
            </a:extLst>
          </p:cNvPr>
          <p:cNvSpPr>
            <a:spLocks noGrp="1"/>
          </p:cNvSpPr>
          <p:nvPr>
            <p:ph type="body" sz="quarter" idx="16"/>
          </p:nvPr>
        </p:nvSpPr>
        <p:spPr>
          <a:xfrm>
            <a:off x="2027237" y="3863155"/>
            <a:ext cx="8137526" cy="787800"/>
          </a:xfrm>
        </p:spPr>
        <p:txBody>
          <a:bodyPr anchor="t">
            <a:noAutofit/>
          </a:bodyPr>
          <a:lstStyle>
            <a:lvl1pPr marL="0" indent="0" algn="ctr">
              <a:buNone/>
              <a:defRPr sz="1800">
                <a:solidFill>
                  <a:schemeClr val="tx2"/>
                </a:solidFill>
              </a:defRPr>
            </a:lvl1pPr>
          </a:lstStyle>
          <a:p>
            <a:pPr lvl="0"/>
            <a:r>
              <a:rPr lang="en-US" dirty="0"/>
              <a:t>Click to edit Master text styles</a:t>
            </a:r>
          </a:p>
        </p:txBody>
      </p:sp>
      <p:sp>
        <p:nvSpPr>
          <p:cNvPr id="2" name="Line">
            <a:extLst>
              <a:ext uri="{FF2B5EF4-FFF2-40B4-BE49-F238E27FC236}">
                <a16:creationId xmlns:a16="http://schemas.microsoft.com/office/drawing/2014/main" id="{051DE302-F517-F6F2-8DBB-05C1E95FF9BA}"/>
              </a:ext>
            </a:extLst>
          </p:cNvPr>
          <p:cNvSpPr/>
          <p:nvPr userDrawn="1"/>
        </p:nvSpPr>
        <p:spPr>
          <a:xfrm>
            <a:off x="2027236" y="4883495"/>
            <a:ext cx="8137527" cy="0"/>
          </a:xfrm>
          <a:prstGeom prst="line">
            <a:avLst/>
          </a:prstGeom>
          <a:ln w="12700">
            <a:solidFill>
              <a:srgbClr val="000000"/>
            </a:solidFill>
            <a:miter/>
          </a:ln>
        </p:spPr>
        <p:txBody>
          <a:bodyPr lIns="34289" rIns="34289"/>
          <a:lstStyle/>
          <a:p>
            <a:endParaRPr sz="1350"/>
          </a:p>
        </p:txBody>
      </p:sp>
      <p:sp>
        <p:nvSpPr>
          <p:cNvPr id="4" name="Line">
            <a:extLst>
              <a:ext uri="{FF2B5EF4-FFF2-40B4-BE49-F238E27FC236}">
                <a16:creationId xmlns:a16="http://schemas.microsoft.com/office/drawing/2014/main" id="{AA2C1D93-9263-296C-980B-2033F4987A2E}"/>
              </a:ext>
            </a:extLst>
          </p:cNvPr>
          <p:cNvSpPr/>
          <p:nvPr userDrawn="1"/>
        </p:nvSpPr>
        <p:spPr>
          <a:xfrm>
            <a:off x="2027236" y="1980275"/>
            <a:ext cx="8137527" cy="0"/>
          </a:xfrm>
          <a:prstGeom prst="line">
            <a:avLst/>
          </a:prstGeom>
          <a:ln w="12700">
            <a:solidFill>
              <a:srgbClr val="000000"/>
            </a:solidFill>
            <a:miter/>
          </a:ln>
        </p:spPr>
        <p:txBody>
          <a:bodyPr lIns="34289" rIns="34289"/>
          <a:lstStyle/>
          <a:p>
            <a:endParaRPr sz="1350"/>
          </a:p>
        </p:txBody>
      </p:sp>
    </p:spTree>
    <p:extLst>
      <p:ext uri="{BB962C8B-B14F-4D97-AF65-F5344CB8AC3E}">
        <p14:creationId xmlns:p14="http://schemas.microsoft.com/office/powerpoint/2010/main" val="3551938476"/>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S06V3">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0" name="Title 1">
            <a:extLst>
              <a:ext uri="{FF2B5EF4-FFF2-40B4-BE49-F238E27FC236}">
                <a16:creationId xmlns:a16="http://schemas.microsoft.com/office/drawing/2014/main" id="{7DBEFECB-CF03-7F1C-AB91-43ED0E5E1CF9}"/>
              </a:ext>
            </a:extLst>
          </p:cNvPr>
          <p:cNvSpPr>
            <a:spLocks noGrp="1"/>
          </p:cNvSpPr>
          <p:nvPr>
            <p:ph type="title"/>
          </p:nvPr>
        </p:nvSpPr>
        <p:spPr>
          <a:xfrm>
            <a:off x="587375" y="2194562"/>
            <a:ext cx="5508625" cy="1577478"/>
          </a:xfrm>
        </p:spPr>
        <p:txBody>
          <a:bodyPr anchor="b">
            <a:noAutofit/>
          </a:bodyPr>
          <a:lstStyle>
            <a:lvl1pPr algn="l">
              <a:defRPr sz="4400" b="0">
                <a:latin typeface="+mj-lt"/>
              </a:defRPr>
            </a:lvl1pPr>
          </a:lstStyle>
          <a:p>
            <a:r>
              <a:rPr lang="en-US" dirty="0"/>
              <a:t>Click to edit Master title</a:t>
            </a:r>
          </a:p>
        </p:txBody>
      </p:sp>
      <p:sp>
        <p:nvSpPr>
          <p:cNvPr id="11" name="Text Placeholder 10">
            <a:extLst>
              <a:ext uri="{FF2B5EF4-FFF2-40B4-BE49-F238E27FC236}">
                <a16:creationId xmlns:a16="http://schemas.microsoft.com/office/drawing/2014/main" id="{797C8C00-90C8-D879-657C-39E4141304FE}"/>
              </a:ext>
            </a:extLst>
          </p:cNvPr>
          <p:cNvSpPr>
            <a:spLocks noGrp="1"/>
          </p:cNvSpPr>
          <p:nvPr>
            <p:ph type="body" sz="quarter" idx="16"/>
          </p:nvPr>
        </p:nvSpPr>
        <p:spPr>
          <a:xfrm>
            <a:off x="587375" y="3863155"/>
            <a:ext cx="5508625" cy="787800"/>
          </a:xfrm>
        </p:spPr>
        <p:txBody>
          <a:bodyPr anchor="t">
            <a:noAutofit/>
          </a:bodyPr>
          <a:lstStyle>
            <a:lvl1pPr marL="0" indent="0" algn="l">
              <a:buNone/>
              <a:defRPr sz="1800">
                <a:solidFill>
                  <a:schemeClr val="tx2"/>
                </a:solidFill>
              </a:defRPr>
            </a:lvl1pPr>
          </a:lstStyle>
          <a:p>
            <a:pPr lvl="0"/>
            <a:r>
              <a:rPr lang="en-US" dirty="0"/>
              <a:t>Click to edit Master text styles</a:t>
            </a:r>
          </a:p>
        </p:txBody>
      </p:sp>
      <p:sp>
        <p:nvSpPr>
          <p:cNvPr id="6" name="Picture Placeholder 11">
            <a:extLst>
              <a:ext uri="{FF2B5EF4-FFF2-40B4-BE49-F238E27FC236}">
                <a16:creationId xmlns:a16="http://schemas.microsoft.com/office/drawing/2014/main" id="{D5999C54-5396-0470-E6BA-A1B2E368076C}"/>
              </a:ext>
            </a:extLst>
          </p:cNvPr>
          <p:cNvSpPr>
            <a:spLocks noGrp="1"/>
          </p:cNvSpPr>
          <p:nvPr>
            <p:ph type="pic" sz="quarter" idx="21"/>
          </p:nvPr>
        </p:nvSpPr>
        <p:spPr>
          <a:xfrm>
            <a:off x="7105650" y="1468051"/>
            <a:ext cx="5086350" cy="3921899"/>
          </a:xfrm>
        </p:spPr>
        <p:txBody>
          <a:bodyPr vert="horz" lIns="91440" tIns="45720" rIns="91440" bIns="45720" rtlCol="0">
            <a:noAutofit/>
          </a:bodyPr>
          <a:lstStyle>
            <a:lvl1pPr>
              <a:defRPr lang="en-US"/>
            </a:lvl1pPr>
          </a:lstStyle>
          <a:p>
            <a:pPr marL="0" lvl="0" indent="0">
              <a:buNone/>
            </a:pPr>
            <a:endParaRPr lang="en-US"/>
          </a:p>
        </p:txBody>
      </p:sp>
    </p:spTree>
    <p:extLst>
      <p:ext uri="{BB962C8B-B14F-4D97-AF65-F5344CB8AC3E}">
        <p14:creationId xmlns:p14="http://schemas.microsoft.com/office/powerpoint/2010/main" val="1901987904"/>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 Text Box T20V1">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38E111DB-A4F6-727D-9A45-519DB447A14C}"/>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5" name="Line">
            <a:extLst>
              <a:ext uri="{FF2B5EF4-FFF2-40B4-BE49-F238E27FC236}">
                <a16:creationId xmlns:a16="http://schemas.microsoft.com/office/drawing/2014/main" id="{3D91454C-2D8A-6AD6-FE36-673AA157BE7E}"/>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8" name="Title 1">
            <a:extLst>
              <a:ext uri="{FF2B5EF4-FFF2-40B4-BE49-F238E27FC236}">
                <a16:creationId xmlns:a16="http://schemas.microsoft.com/office/drawing/2014/main" id="{FE9853BD-2C47-5262-7D17-F184BC6D0F94}"/>
              </a:ext>
            </a:extLst>
          </p:cNvPr>
          <p:cNvSpPr>
            <a:spLocks noGrp="1"/>
          </p:cNvSpPr>
          <p:nvPr>
            <p:ph type="title"/>
          </p:nvPr>
        </p:nvSpPr>
        <p:spPr>
          <a:xfrm>
            <a:off x="587376" y="1048756"/>
            <a:ext cx="5075093" cy="2252127"/>
          </a:xfrm>
        </p:spPr>
        <p:txBody>
          <a:bodyPr wrap="square" anchor="t">
            <a:noAutofit/>
          </a:bodyPr>
          <a:lstStyle>
            <a:lvl1pPr>
              <a:defRPr sz="4400" b="0">
                <a:latin typeface="+mj-lt"/>
              </a:defRPr>
            </a:lvl1pPr>
          </a:lstStyle>
          <a:p>
            <a:r>
              <a:rPr lang="en-US" dirty="0"/>
              <a:t>Click to edit Master title</a:t>
            </a:r>
          </a:p>
        </p:txBody>
      </p:sp>
      <p:sp>
        <p:nvSpPr>
          <p:cNvPr id="10" name="Text Placeholder 10">
            <a:extLst>
              <a:ext uri="{FF2B5EF4-FFF2-40B4-BE49-F238E27FC236}">
                <a16:creationId xmlns:a16="http://schemas.microsoft.com/office/drawing/2014/main" id="{04BF9382-7FB9-E1CE-FF1D-7EF9A988C73A}"/>
              </a:ext>
            </a:extLst>
          </p:cNvPr>
          <p:cNvSpPr>
            <a:spLocks noGrp="1"/>
          </p:cNvSpPr>
          <p:nvPr>
            <p:ph type="body" sz="quarter" idx="13"/>
          </p:nvPr>
        </p:nvSpPr>
        <p:spPr>
          <a:xfrm>
            <a:off x="592282" y="4162426"/>
            <a:ext cx="5075093" cy="1646818"/>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65E5ED50-C23B-550A-A44E-B22012AFB59A}"/>
              </a:ext>
            </a:extLst>
          </p:cNvPr>
          <p:cNvSpPr>
            <a:spLocks noGrp="1"/>
          </p:cNvSpPr>
          <p:nvPr>
            <p:ph type="body" sz="quarter" idx="14"/>
          </p:nvPr>
        </p:nvSpPr>
        <p:spPr>
          <a:xfrm>
            <a:off x="592282" y="3557116"/>
            <a:ext cx="5075093"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Picture Placeholder 11">
            <a:extLst>
              <a:ext uri="{FF2B5EF4-FFF2-40B4-BE49-F238E27FC236}">
                <a16:creationId xmlns:a16="http://schemas.microsoft.com/office/drawing/2014/main" id="{F447F3BF-FB5F-7BF4-0721-176FD94F62D1}"/>
              </a:ext>
            </a:extLst>
          </p:cNvPr>
          <p:cNvSpPr>
            <a:spLocks noGrp="1"/>
          </p:cNvSpPr>
          <p:nvPr>
            <p:ph type="pic" sz="quarter" idx="19"/>
          </p:nvPr>
        </p:nvSpPr>
        <p:spPr>
          <a:xfrm>
            <a:off x="6093546" y="1048759"/>
            <a:ext cx="5503719" cy="4760484"/>
          </a:xfrm>
        </p:spPr>
        <p:txBody>
          <a:bodyPr vert="horz" lIns="91440" tIns="45720" rIns="91440" bIns="45720" rtlCol="0">
            <a:noAutofit/>
          </a:bodyPr>
          <a:lstStyle>
            <a:lvl1pPr>
              <a:defRPr lang="en-US"/>
            </a:lvl1pPr>
          </a:lstStyle>
          <a:p>
            <a:pPr marL="0" lvl="0" indent="0">
              <a:buNone/>
            </a:pPr>
            <a:endParaRPr lang="en-US"/>
          </a:p>
        </p:txBody>
      </p:sp>
    </p:spTree>
    <p:extLst>
      <p:ext uri="{BB962C8B-B14F-4D97-AF65-F5344CB8AC3E}">
        <p14:creationId xmlns:p14="http://schemas.microsoft.com/office/powerpoint/2010/main" val="4072450817"/>
      </p:ext>
    </p:extLst>
  </p:cSld>
  <p:clrMapOvr>
    <a:masterClrMapping/>
  </p:clrMapOvr>
  <p:extLst>
    <p:ext uri="{DCECCB84-F9BA-43D5-87BE-67443E8EF086}">
      <p15:sldGuideLst xmlns:p15="http://schemas.microsoft.com/office/powerpoint/2012/main">
        <p15:guide id="2" pos="984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Text Boxes T21V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1F42E324-B3F9-BA8B-E636-0DB5DCF6B8A3}"/>
              </a:ext>
            </a:extLst>
          </p:cNvPr>
          <p:cNvSpPr>
            <a:spLocks noGrp="1"/>
          </p:cNvSpPr>
          <p:nvPr>
            <p:ph type="pic" sz="quarter" idx="18"/>
          </p:nvPr>
        </p:nvSpPr>
        <p:spPr>
          <a:xfrm>
            <a:off x="8486486" y="586129"/>
            <a:ext cx="3113232" cy="5223110"/>
          </a:xfrm>
        </p:spPr>
        <p:txBody>
          <a:bodyPr vert="horz" lIns="91440" tIns="45720" rIns="91440" bIns="45720" rtlCol="0">
            <a:noAutofit/>
          </a:bodyPr>
          <a:lstStyle>
            <a:lvl1pPr>
              <a:defRPr lang="en-US"/>
            </a:lvl1pPr>
          </a:lstStyle>
          <a:p>
            <a:pPr marL="0" lvl="0" indent="0">
              <a:buNone/>
            </a:pPr>
            <a:endParaRPr lang="en-US"/>
          </a:p>
        </p:txBody>
      </p:sp>
      <p:sp>
        <p:nvSpPr>
          <p:cNvPr id="4" name="Title 1">
            <a:extLst>
              <a:ext uri="{FF2B5EF4-FFF2-40B4-BE49-F238E27FC236}">
                <a16:creationId xmlns:a16="http://schemas.microsoft.com/office/drawing/2014/main" id="{AC527AC1-99E4-87C5-6AB2-BD537C5E8040}"/>
              </a:ext>
            </a:extLst>
          </p:cNvPr>
          <p:cNvSpPr>
            <a:spLocks noGrp="1"/>
          </p:cNvSpPr>
          <p:nvPr>
            <p:ph type="title"/>
          </p:nvPr>
        </p:nvSpPr>
        <p:spPr>
          <a:xfrm>
            <a:off x="587376" y="584200"/>
            <a:ext cx="7524750" cy="1901825"/>
          </a:xfrm>
        </p:spPr>
        <p:txBody>
          <a:bodyPr wrap="square" anchor="t">
            <a:noAutofit/>
          </a:bodyPr>
          <a:lstStyle>
            <a:lvl1pPr>
              <a:defRPr sz="4400" b="0">
                <a:latin typeface="+mj-lt"/>
              </a:defRPr>
            </a:lvl1pPr>
          </a:lstStyle>
          <a:p>
            <a:r>
              <a:rPr lang="en-US" dirty="0"/>
              <a:t>Click to edit Master title</a:t>
            </a:r>
          </a:p>
        </p:txBody>
      </p:sp>
      <p:sp>
        <p:nvSpPr>
          <p:cNvPr id="8" name="Line">
            <a:extLst>
              <a:ext uri="{FF2B5EF4-FFF2-40B4-BE49-F238E27FC236}">
                <a16:creationId xmlns:a16="http://schemas.microsoft.com/office/drawing/2014/main" id="{1F89CF16-742B-9AD3-4951-442BF353FEEA}"/>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16" name="Text Placeholder 10">
            <a:extLst>
              <a:ext uri="{FF2B5EF4-FFF2-40B4-BE49-F238E27FC236}">
                <a16:creationId xmlns:a16="http://schemas.microsoft.com/office/drawing/2014/main" id="{27D30BC7-CE65-CC64-D5B9-56620BE2ED94}"/>
              </a:ext>
            </a:extLst>
          </p:cNvPr>
          <p:cNvSpPr>
            <a:spLocks noGrp="1"/>
          </p:cNvSpPr>
          <p:nvPr>
            <p:ph type="body" sz="quarter" idx="13"/>
          </p:nvPr>
        </p:nvSpPr>
        <p:spPr>
          <a:xfrm>
            <a:off x="592282" y="3429000"/>
            <a:ext cx="3487593"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7" name="Text Placeholder 10">
            <a:extLst>
              <a:ext uri="{FF2B5EF4-FFF2-40B4-BE49-F238E27FC236}">
                <a16:creationId xmlns:a16="http://schemas.microsoft.com/office/drawing/2014/main" id="{71D033DD-6852-B385-EDA8-28728327AC68}"/>
              </a:ext>
            </a:extLst>
          </p:cNvPr>
          <p:cNvSpPr>
            <a:spLocks noGrp="1"/>
          </p:cNvSpPr>
          <p:nvPr>
            <p:ph type="body" sz="quarter" idx="14"/>
          </p:nvPr>
        </p:nvSpPr>
        <p:spPr>
          <a:xfrm>
            <a:off x="592282" y="2823691"/>
            <a:ext cx="3487593"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8" name="Text Placeholder 10">
            <a:extLst>
              <a:ext uri="{FF2B5EF4-FFF2-40B4-BE49-F238E27FC236}">
                <a16:creationId xmlns:a16="http://schemas.microsoft.com/office/drawing/2014/main" id="{7BDB5675-1DBE-D17A-4FE3-C2CA2458D0DA}"/>
              </a:ext>
            </a:extLst>
          </p:cNvPr>
          <p:cNvSpPr>
            <a:spLocks noGrp="1"/>
          </p:cNvSpPr>
          <p:nvPr>
            <p:ph type="body" sz="quarter" idx="15"/>
          </p:nvPr>
        </p:nvSpPr>
        <p:spPr>
          <a:xfrm>
            <a:off x="4624532" y="3429000"/>
            <a:ext cx="3487593"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9" name="Text Placeholder 10">
            <a:extLst>
              <a:ext uri="{FF2B5EF4-FFF2-40B4-BE49-F238E27FC236}">
                <a16:creationId xmlns:a16="http://schemas.microsoft.com/office/drawing/2014/main" id="{A07C8966-04AE-FDD6-79AC-66D7B8C637C2}"/>
              </a:ext>
            </a:extLst>
          </p:cNvPr>
          <p:cNvSpPr>
            <a:spLocks noGrp="1"/>
          </p:cNvSpPr>
          <p:nvPr>
            <p:ph type="body" sz="quarter" idx="16"/>
          </p:nvPr>
        </p:nvSpPr>
        <p:spPr>
          <a:xfrm>
            <a:off x="4624532" y="2823691"/>
            <a:ext cx="3487593"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2" name="Slide Number Placeholder 5">
            <a:extLst>
              <a:ext uri="{FF2B5EF4-FFF2-40B4-BE49-F238E27FC236}">
                <a16:creationId xmlns:a16="http://schemas.microsoft.com/office/drawing/2014/main" id="{F186260F-531D-92B8-CE76-F5E12B1A2386}"/>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Tree>
    <p:extLst>
      <p:ext uri="{BB962C8B-B14F-4D97-AF65-F5344CB8AC3E}">
        <p14:creationId xmlns:p14="http://schemas.microsoft.com/office/powerpoint/2010/main" val="681575071"/>
      </p:ext>
    </p:extLst>
  </p:cSld>
  <p:clrMapOvr>
    <a:masterClrMapping/>
  </p:clrMapOvr>
  <p:extLst>
    <p:ext uri="{DCECCB84-F9BA-43D5-87BE-67443E8EF086}">
      <p15:sldGuideLst xmlns:p15="http://schemas.microsoft.com/office/powerpoint/2012/main">
        <p15:guide id="2" pos="9848">
          <p15:clr>
            <a:srgbClr val="FBAE40"/>
          </p15:clr>
        </p15:guide>
        <p15:guide id="3" pos="511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21E6B-6DA1-4562-B731-80B667B8A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C1CA83-2128-1E14-5C09-D41D136EA6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1E3B460-0751-912F-660A-2F9753040F0A}"/>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5" name="Footer Placeholder 4">
            <a:extLst>
              <a:ext uri="{FF2B5EF4-FFF2-40B4-BE49-F238E27FC236}">
                <a16:creationId xmlns:a16="http://schemas.microsoft.com/office/drawing/2014/main" id="{E230B8AC-7B7D-E0D3-1134-4772F12FB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50AFCF-56B8-070F-29E3-EE4CF7983C64}"/>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38969420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Text Boxes T21V2">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33DF2F9-A4F1-2B9F-C8F3-B759E7EDF9CE}"/>
              </a:ext>
            </a:extLst>
          </p:cNvPr>
          <p:cNvSpPr>
            <a:spLocks noGrp="1"/>
          </p:cNvSpPr>
          <p:nvPr>
            <p:ph type="title"/>
          </p:nvPr>
        </p:nvSpPr>
        <p:spPr>
          <a:xfrm>
            <a:off x="587376" y="1485901"/>
            <a:ext cx="5508624" cy="3886198"/>
          </a:xfrm>
        </p:spPr>
        <p:txBody>
          <a:bodyPr wrap="square" anchor="ctr">
            <a:normAutofit/>
          </a:bodyPr>
          <a:lstStyle>
            <a:lvl1pPr>
              <a:defRPr sz="4400" b="0">
                <a:latin typeface="+mj-lt"/>
              </a:defRPr>
            </a:lvl1pPr>
          </a:lstStyle>
          <a:p>
            <a:r>
              <a:rPr lang="en-US" dirty="0"/>
              <a:t>Click to edit Master title</a:t>
            </a:r>
          </a:p>
        </p:txBody>
      </p:sp>
      <p:sp>
        <p:nvSpPr>
          <p:cNvPr id="10" name="Slide Number Placeholder 5">
            <a:extLst>
              <a:ext uri="{FF2B5EF4-FFF2-40B4-BE49-F238E27FC236}">
                <a16:creationId xmlns:a16="http://schemas.microsoft.com/office/drawing/2014/main" id="{D01601AA-D8AE-4BD6-36A2-A20A1AD372B3}"/>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1" name="Text Placeholder 10">
            <a:extLst>
              <a:ext uri="{FF2B5EF4-FFF2-40B4-BE49-F238E27FC236}">
                <a16:creationId xmlns:a16="http://schemas.microsoft.com/office/drawing/2014/main" id="{92941D97-0B66-6521-13A9-02960E203AFE}"/>
              </a:ext>
            </a:extLst>
          </p:cNvPr>
          <p:cNvSpPr>
            <a:spLocks noGrp="1"/>
          </p:cNvSpPr>
          <p:nvPr>
            <p:ph type="body" sz="quarter" idx="13"/>
          </p:nvPr>
        </p:nvSpPr>
        <p:spPr>
          <a:xfrm>
            <a:off x="6384203" y="2091211"/>
            <a:ext cx="5218313" cy="1200630"/>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A9F5550A-9C41-9F87-9AE0-A1876ABFBA51}"/>
              </a:ext>
            </a:extLst>
          </p:cNvPr>
          <p:cNvSpPr>
            <a:spLocks noGrp="1"/>
          </p:cNvSpPr>
          <p:nvPr>
            <p:ph type="body" sz="quarter" idx="14"/>
          </p:nvPr>
        </p:nvSpPr>
        <p:spPr>
          <a:xfrm>
            <a:off x="6384203" y="1485901"/>
            <a:ext cx="5218313"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E3A9DCB9-42A9-E7BF-9C94-4D37BE89E6C8}"/>
              </a:ext>
            </a:extLst>
          </p:cNvPr>
          <p:cNvSpPr>
            <a:spLocks noGrp="1"/>
          </p:cNvSpPr>
          <p:nvPr>
            <p:ph type="body" sz="quarter" idx="15"/>
          </p:nvPr>
        </p:nvSpPr>
        <p:spPr>
          <a:xfrm>
            <a:off x="6384203" y="4171471"/>
            <a:ext cx="5218313" cy="1200630"/>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917D2F7D-1D50-2F04-6A4D-56E6206726A0}"/>
              </a:ext>
            </a:extLst>
          </p:cNvPr>
          <p:cNvSpPr>
            <a:spLocks noGrp="1"/>
          </p:cNvSpPr>
          <p:nvPr>
            <p:ph type="body" sz="quarter" idx="16"/>
          </p:nvPr>
        </p:nvSpPr>
        <p:spPr>
          <a:xfrm>
            <a:off x="6384203" y="3566161"/>
            <a:ext cx="5218313"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Line">
            <a:extLst>
              <a:ext uri="{FF2B5EF4-FFF2-40B4-BE49-F238E27FC236}">
                <a16:creationId xmlns:a16="http://schemas.microsoft.com/office/drawing/2014/main" id="{0AE32FE4-0AB2-5893-8C16-25FAF24256A9}"/>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Tree>
    <p:extLst>
      <p:ext uri="{BB962C8B-B14F-4D97-AF65-F5344CB8AC3E}">
        <p14:creationId xmlns:p14="http://schemas.microsoft.com/office/powerpoint/2010/main" val="1813020675"/>
      </p:ext>
    </p:extLst>
  </p:cSld>
  <p:clrMapOvr>
    <a:masterClrMapping/>
  </p:clrMapOvr>
  <p:extLst>
    <p:ext uri="{DCECCB84-F9BA-43D5-87BE-67443E8EF086}">
      <p15:sldGuideLst xmlns:p15="http://schemas.microsoft.com/office/powerpoint/2012/main">
        <p15:guide id="2" pos="9848">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ext Boxes T21V3">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D96AF8D7-D3E5-B5C6-030A-DFBC5AEC7D00}"/>
              </a:ext>
            </a:extLst>
          </p:cNvPr>
          <p:cNvSpPr>
            <a:spLocks noGrp="1"/>
          </p:cNvSpPr>
          <p:nvPr>
            <p:ph type="pic" sz="quarter" idx="20"/>
          </p:nvPr>
        </p:nvSpPr>
        <p:spPr>
          <a:xfrm>
            <a:off x="584200" y="3429000"/>
            <a:ext cx="5511800" cy="2252120"/>
          </a:xfrm>
        </p:spPr>
        <p:txBody>
          <a:bodyPr/>
          <a:lstStyle>
            <a:lvl1pPr marL="0" indent="0">
              <a:buNone/>
              <a:defRPr/>
            </a:lvl1pPr>
          </a:lstStyle>
          <a:p>
            <a:endParaRPr lang="en-US" dirty="0"/>
          </a:p>
        </p:txBody>
      </p:sp>
      <p:sp>
        <p:nvSpPr>
          <p:cNvPr id="10" name="Slide Number Placeholder 5">
            <a:extLst>
              <a:ext uri="{FF2B5EF4-FFF2-40B4-BE49-F238E27FC236}">
                <a16:creationId xmlns:a16="http://schemas.microsoft.com/office/drawing/2014/main" id="{1D6DEB02-D09E-230B-231B-1D0048DD1A70}"/>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1" name="Text Placeholder 10">
            <a:extLst>
              <a:ext uri="{FF2B5EF4-FFF2-40B4-BE49-F238E27FC236}">
                <a16:creationId xmlns:a16="http://schemas.microsoft.com/office/drawing/2014/main" id="{93D157B0-4969-ADC8-40E4-929945CB2B3B}"/>
              </a:ext>
            </a:extLst>
          </p:cNvPr>
          <p:cNvSpPr>
            <a:spLocks noGrp="1"/>
          </p:cNvSpPr>
          <p:nvPr>
            <p:ph type="body" sz="quarter" idx="13"/>
          </p:nvPr>
        </p:nvSpPr>
        <p:spPr>
          <a:xfrm>
            <a:off x="6384203" y="1577362"/>
            <a:ext cx="5218313" cy="1646810"/>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F8E728C4-FE95-3A47-6E1C-B8E8B5B40151}"/>
              </a:ext>
            </a:extLst>
          </p:cNvPr>
          <p:cNvSpPr>
            <a:spLocks noGrp="1"/>
          </p:cNvSpPr>
          <p:nvPr>
            <p:ph type="body" sz="quarter" idx="14"/>
          </p:nvPr>
        </p:nvSpPr>
        <p:spPr>
          <a:xfrm>
            <a:off x="6384203" y="972052"/>
            <a:ext cx="5218313"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Title 1">
            <a:extLst>
              <a:ext uri="{FF2B5EF4-FFF2-40B4-BE49-F238E27FC236}">
                <a16:creationId xmlns:a16="http://schemas.microsoft.com/office/drawing/2014/main" id="{26FC5DA4-62A0-88FF-BF5D-9EA632428DD6}"/>
              </a:ext>
            </a:extLst>
          </p:cNvPr>
          <p:cNvSpPr>
            <a:spLocks noGrp="1"/>
          </p:cNvSpPr>
          <p:nvPr>
            <p:ph type="title"/>
          </p:nvPr>
        </p:nvSpPr>
        <p:spPr>
          <a:xfrm>
            <a:off x="587375" y="972048"/>
            <a:ext cx="5508625" cy="2252123"/>
          </a:xfrm>
        </p:spPr>
        <p:txBody>
          <a:bodyPr wrap="square" anchor="t">
            <a:noAutofit/>
          </a:bodyPr>
          <a:lstStyle>
            <a:lvl1pPr>
              <a:defRPr sz="4400" b="0">
                <a:latin typeface="+mj-lt"/>
              </a:defRPr>
            </a:lvl1pPr>
          </a:lstStyle>
          <a:p>
            <a:r>
              <a:rPr lang="en-US" dirty="0"/>
              <a:t>Click to edit Master title</a:t>
            </a:r>
          </a:p>
        </p:txBody>
      </p:sp>
      <p:sp>
        <p:nvSpPr>
          <p:cNvPr id="16" name="Text Placeholder 10">
            <a:extLst>
              <a:ext uri="{FF2B5EF4-FFF2-40B4-BE49-F238E27FC236}">
                <a16:creationId xmlns:a16="http://schemas.microsoft.com/office/drawing/2014/main" id="{C34A76BF-7489-7BC1-4760-2B92A24DE35D}"/>
              </a:ext>
            </a:extLst>
          </p:cNvPr>
          <p:cNvSpPr>
            <a:spLocks noGrp="1"/>
          </p:cNvSpPr>
          <p:nvPr>
            <p:ph type="body" sz="quarter" idx="21"/>
          </p:nvPr>
        </p:nvSpPr>
        <p:spPr>
          <a:xfrm>
            <a:off x="6384203" y="4034310"/>
            <a:ext cx="5218313" cy="1646810"/>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7" name="Text Placeholder 10">
            <a:extLst>
              <a:ext uri="{FF2B5EF4-FFF2-40B4-BE49-F238E27FC236}">
                <a16:creationId xmlns:a16="http://schemas.microsoft.com/office/drawing/2014/main" id="{8604F45B-3785-242D-920C-8E91ADB14F1A}"/>
              </a:ext>
            </a:extLst>
          </p:cNvPr>
          <p:cNvSpPr>
            <a:spLocks noGrp="1"/>
          </p:cNvSpPr>
          <p:nvPr>
            <p:ph type="body" sz="quarter" idx="22"/>
          </p:nvPr>
        </p:nvSpPr>
        <p:spPr>
          <a:xfrm>
            <a:off x="6384203" y="3429000"/>
            <a:ext cx="5218313"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8" name="Line">
            <a:extLst>
              <a:ext uri="{FF2B5EF4-FFF2-40B4-BE49-F238E27FC236}">
                <a16:creationId xmlns:a16="http://schemas.microsoft.com/office/drawing/2014/main" id="{2A5B4396-2277-277B-B196-5F18A5AF43D4}"/>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Tree>
    <p:extLst>
      <p:ext uri="{BB962C8B-B14F-4D97-AF65-F5344CB8AC3E}">
        <p14:creationId xmlns:p14="http://schemas.microsoft.com/office/powerpoint/2010/main" val="3717468797"/>
      </p:ext>
    </p:extLst>
  </p:cSld>
  <p:clrMapOvr>
    <a:masterClrMapping/>
  </p:clrMapOvr>
  <p:extLst>
    <p:ext uri="{DCECCB84-F9BA-43D5-87BE-67443E8EF086}">
      <p15:sldGuideLst xmlns:p15="http://schemas.microsoft.com/office/powerpoint/2012/main">
        <p15:guide id="2" pos="98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ext Boxes T22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E5FA-A73B-B042-4DB2-FDFE66B5A920}"/>
              </a:ext>
            </a:extLst>
          </p:cNvPr>
          <p:cNvSpPr>
            <a:spLocks noGrp="1"/>
          </p:cNvSpPr>
          <p:nvPr>
            <p:ph type="title"/>
          </p:nvPr>
        </p:nvSpPr>
        <p:spPr>
          <a:xfrm>
            <a:off x="587376" y="584200"/>
            <a:ext cx="7524750" cy="1901825"/>
          </a:xfrm>
        </p:spPr>
        <p:txBody>
          <a:bodyPr wrap="square" anchor="t">
            <a:noAutofit/>
          </a:bodyPr>
          <a:lstStyle>
            <a:lvl1pPr>
              <a:defRPr sz="4400" b="0">
                <a:latin typeface="+mj-lt"/>
              </a:defRPr>
            </a:lvl1pPr>
          </a:lstStyle>
          <a:p>
            <a:r>
              <a:rPr lang="en-US" dirty="0"/>
              <a:t>Click to edit Master title</a:t>
            </a:r>
          </a:p>
        </p:txBody>
      </p:sp>
      <p:sp>
        <p:nvSpPr>
          <p:cNvPr id="11" name="Text Placeholder 10">
            <a:extLst>
              <a:ext uri="{FF2B5EF4-FFF2-40B4-BE49-F238E27FC236}">
                <a16:creationId xmlns:a16="http://schemas.microsoft.com/office/drawing/2014/main" id="{8AE235B5-1CFD-192F-6EB8-F70885CA8901}"/>
              </a:ext>
            </a:extLst>
          </p:cNvPr>
          <p:cNvSpPr>
            <a:spLocks noGrp="1"/>
          </p:cNvSpPr>
          <p:nvPr>
            <p:ph type="body" sz="quarter" idx="13"/>
          </p:nvPr>
        </p:nvSpPr>
        <p:spPr>
          <a:xfrm>
            <a:off x="592282" y="3429000"/>
            <a:ext cx="3283527"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3" name="Text Placeholder 10">
            <a:extLst>
              <a:ext uri="{FF2B5EF4-FFF2-40B4-BE49-F238E27FC236}">
                <a16:creationId xmlns:a16="http://schemas.microsoft.com/office/drawing/2014/main" id="{5E227211-DEE4-1F0C-C1BA-C744EE226C00}"/>
              </a:ext>
            </a:extLst>
          </p:cNvPr>
          <p:cNvSpPr>
            <a:spLocks noGrp="1"/>
          </p:cNvSpPr>
          <p:nvPr>
            <p:ph type="body" sz="quarter" idx="14"/>
          </p:nvPr>
        </p:nvSpPr>
        <p:spPr>
          <a:xfrm>
            <a:off x="592282" y="2823691"/>
            <a:ext cx="3283527"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Line">
            <a:extLst>
              <a:ext uri="{FF2B5EF4-FFF2-40B4-BE49-F238E27FC236}">
                <a16:creationId xmlns:a16="http://schemas.microsoft.com/office/drawing/2014/main" id="{9CC6E57F-E43B-2EE4-AB08-63909F883D55}"/>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10" name="Text Placeholder 10">
            <a:extLst>
              <a:ext uri="{FF2B5EF4-FFF2-40B4-BE49-F238E27FC236}">
                <a16:creationId xmlns:a16="http://schemas.microsoft.com/office/drawing/2014/main" id="{53846A5A-8F37-B136-A0F1-6BD3AD064F5D}"/>
              </a:ext>
            </a:extLst>
          </p:cNvPr>
          <p:cNvSpPr>
            <a:spLocks noGrp="1"/>
          </p:cNvSpPr>
          <p:nvPr>
            <p:ph type="body" sz="quarter" idx="15"/>
          </p:nvPr>
        </p:nvSpPr>
        <p:spPr>
          <a:xfrm>
            <a:off x="4454237" y="3429000"/>
            <a:ext cx="3283527"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B368FC9E-CAA6-CEA5-3C08-5FF7E8DC60B4}"/>
              </a:ext>
            </a:extLst>
          </p:cNvPr>
          <p:cNvSpPr>
            <a:spLocks noGrp="1"/>
          </p:cNvSpPr>
          <p:nvPr>
            <p:ph type="body" sz="quarter" idx="16"/>
          </p:nvPr>
        </p:nvSpPr>
        <p:spPr>
          <a:xfrm>
            <a:off x="4454237" y="2823691"/>
            <a:ext cx="3283527"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DAAA5796-F6FB-A6CA-511A-1EEBFE336980}"/>
              </a:ext>
            </a:extLst>
          </p:cNvPr>
          <p:cNvSpPr>
            <a:spLocks noGrp="1"/>
          </p:cNvSpPr>
          <p:nvPr>
            <p:ph type="body" sz="quarter" idx="17"/>
          </p:nvPr>
        </p:nvSpPr>
        <p:spPr>
          <a:xfrm>
            <a:off x="8316190" y="3429000"/>
            <a:ext cx="3283527"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EE110970-5FFF-B6C8-AFF0-CD5B6482EF05}"/>
              </a:ext>
            </a:extLst>
          </p:cNvPr>
          <p:cNvSpPr>
            <a:spLocks noGrp="1"/>
          </p:cNvSpPr>
          <p:nvPr>
            <p:ph type="body" sz="quarter" idx="18"/>
          </p:nvPr>
        </p:nvSpPr>
        <p:spPr>
          <a:xfrm>
            <a:off x="8316190" y="2823691"/>
            <a:ext cx="3283527"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Slide Number Placeholder 5">
            <a:extLst>
              <a:ext uri="{FF2B5EF4-FFF2-40B4-BE49-F238E27FC236}">
                <a16:creationId xmlns:a16="http://schemas.microsoft.com/office/drawing/2014/main" id="{34CC8AE1-E3C5-4C60-9B18-3492B1084661}"/>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Tree>
    <p:extLst>
      <p:ext uri="{BB962C8B-B14F-4D97-AF65-F5344CB8AC3E}">
        <p14:creationId xmlns:p14="http://schemas.microsoft.com/office/powerpoint/2010/main" val="4244063416"/>
      </p:ext>
    </p:extLst>
  </p:cSld>
  <p:clrMapOvr>
    <a:masterClrMapping/>
  </p:clrMapOvr>
  <p:extLst>
    <p:ext uri="{DCECCB84-F9BA-43D5-87BE-67443E8EF086}">
      <p15:sldGuideLst xmlns:p15="http://schemas.microsoft.com/office/powerpoint/2012/main">
        <p15:guide id="2" pos="9848">
          <p15:clr>
            <a:srgbClr val="FBAE40"/>
          </p15:clr>
        </p15:guide>
        <p15:guide id="4"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3 Text Boxes T22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E5FA-A73B-B042-4DB2-FDFE66B5A920}"/>
              </a:ext>
            </a:extLst>
          </p:cNvPr>
          <p:cNvSpPr>
            <a:spLocks noGrp="1"/>
          </p:cNvSpPr>
          <p:nvPr>
            <p:ph type="title"/>
          </p:nvPr>
        </p:nvSpPr>
        <p:spPr>
          <a:xfrm>
            <a:off x="587376" y="584200"/>
            <a:ext cx="7524750" cy="1901825"/>
          </a:xfrm>
        </p:spPr>
        <p:txBody>
          <a:bodyPr wrap="square" anchor="t">
            <a:noAutofit/>
          </a:bodyPr>
          <a:lstStyle>
            <a:lvl1pPr>
              <a:defRPr sz="4400" b="0">
                <a:latin typeface="+mj-lt"/>
              </a:defRPr>
            </a:lvl1pPr>
          </a:lstStyle>
          <a:p>
            <a:r>
              <a:rPr lang="en-US" dirty="0"/>
              <a:t>Click to edit Master title</a:t>
            </a:r>
          </a:p>
        </p:txBody>
      </p:sp>
      <p:sp>
        <p:nvSpPr>
          <p:cNvPr id="11" name="Text Placeholder 10">
            <a:extLst>
              <a:ext uri="{FF2B5EF4-FFF2-40B4-BE49-F238E27FC236}">
                <a16:creationId xmlns:a16="http://schemas.microsoft.com/office/drawing/2014/main" id="{8AE235B5-1CFD-192F-6EB8-F70885CA8901}"/>
              </a:ext>
            </a:extLst>
          </p:cNvPr>
          <p:cNvSpPr>
            <a:spLocks noGrp="1"/>
          </p:cNvSpPr>
          <p:nvPr>
            <p:ph type="body" sz="quarter" idx="13"/>
          </p:nvPr>
        </p:nvSpPr>
        <p:spPr>
          <a:xfrm>
            <a:off x="592282" y="3429000"/>
            <a:ext cx="3283527"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3" name="Text Placeholder 10">
            <a:extLst>
              <a:ext uri="{FF2B5EF4-FFF2-40B4-BE49-F238E27FC236}">
                <a16:creationId xmlns:a16="http://schemas.microsoft.com/office/drawing/2014/main" id="{5E227211-DEE4-1F0C-C1BA-C744EE226C00}"/>
              </a:ext>
            </a:extLst>
          </p:cNvPr>
          <p:cNvSpPr>
            <a:spLocks noGrp="1"/>
          </p:cNvSpPr>
          <p:nvPr>
            <p:ph type="body" sz="quarter" idx="14"/>
          </p:nvPr>
        </p:nvSpPr>
        <p:spPr>
          <a:xfrm>
            <a:off x="592282" y="2823691"/>
            <a:ext cx="3283527"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Line">
            <a:extLst>
              <a:ext uri="{FF2B5EF4-FFF2-40B4-BE49-F238E27FC236}">
                <a16:creationId xmlns:a16="http://schemas.microsoft.com/office/drawing/2014/main" id="{9CC6E57F-E43B-2EE4-AB08-63909F883D55}"/>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10" name="Text Placeholder 10">
            <a:extLst>
              <a:ext uri="{FF2B5EF4-FFF2-40B4-BE49-F238E27FC236}">
                <a16:creationId xmlns:a16="http://schemas.microsoft.com/office/drawing/2014/main" id="{53846A5A-8F37-B136-A0F1-6BD3AD064F5D}"/>
              </a:ext>
            </a:extLst>
          </p:cNvPr>
          <p:cNvSpPr>
            <a:spLocks noGrp="1"/>
          </p:cNvSpPr>
          <p:nvPr>
            <p:ph type="body" sz="quarter" idx="15"/>
          </p:nvPr>
        </p:nvSpPr>
        <p:spPr>
          <a:xfrm>
            <a:off x="4454237" y="3429000"/>
            <a:ext cx="3283527"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B368FC9E-CAA6-CEA5-3C08-5FF7E8DC60B4}"/>
              </a:ext>
            </a:extLst>
          </p:cNvPr>
          <p:cNvSpPr>
            <a:spLocks noGrp="1"/>
          </p:cNvSpPr>
          <p:nvPr>
            <p:ph type="body" sz="quarter" idx="16"/>
          </p:nvPr>
        </p:nvSpPr>
        <p:spPr>
          <a:xfrm>
            <a:off x="4454237" y="2823691"/>
            <a:ext cx="3283527"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3" name="Text Placeholder 10">
            <a:extLst>
              <a:ext uri="{FF2B5EF4-FFF2-40B4-BE49-F238E27FC236}">
                <a16:creationId xmlns:a16="http://schemas.microsoft.com/office/drawing/2014/main" id="{DAAA5796-F6FB-A6CA-511A-1EEBFE336980}"/>
              </a:ext>
            </a:extLst>
          </p:cNvPr>
          <p:cNvSpPr>
            <a:spLocks noGrp="1"/>
          </p:cNvSpPr>
          <p:nvPr>
            <p:ph type="body" sz="quarter" idx="17"/>
          </p:nvPr>
        </p:nvSpPr>
        <p:spPr>
          <a:xfrm>
            <a:off x="8316190" y="3429000"/>
            <a:ext cx="3283527" cy="2380243"/>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4" name="Text Placeholder 10">
            <a:extLst>
              <a:ext uri="{FF2B5EF4-FFF2-40B4-BE49-F238E27FC236}">
                <a16:creationId xmlns:a16="http://schemas.microsoft.com/office/drawing/2014/main" id="{EE110970-5FFF-B6C8-AFF0-CD5B6482EF05}"/>
              </a:ext>
            </a:extLst>
          </p:cNvPr>
          <p:cNvSpPr>
            <a:spLocks noGrp="1"/>
          </p:cNvSpPr>
          <p:nvPr>
            <p:ph type="body" sz="quarter" idx="18"/>
          </p:nvPr>
        </p:nvSpPr>
        <p:spPr>
          <a:xfrm>
            <a:off x="8316190" y="2823691"/>
            <a:ext cx="3283527"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5" name="Slide Number Placeholder 5">
            <a:extLst>
              <a:ext uri="{FF2B5EF4-FFF2-40B4-BE49-F238E27FC236}">
                <a16:creationId xmlns:a16="http://schemas.microsoft.com/office/drawing/2014/main" id="{34CC8AE1-E3C5-4C60-9B18-3492B1084661}"/>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Tree>
    <p:extLst>
      <p:ext uri="{BB962C8B-B14F-4D97-AF65-F5344CB8AC3E}">
        <p14:creationId xmlns:p14="http://schemas.microsoft.com/office/powerpoint/2010/main" val="1332771266"/>
      </p:ext>
    </p:extLst>
  </p:cSld>
  <p:clrMapOvr>
    <a:masterClrMapping/>
  </p:clrMapOvr>
  <p:extLst>
    <p:ext uri="{DCECCB84-F9BA-43D5-87BE-67443E8EF086}">
      <p15:sldGuideLst xmlns:p15="http://schemas.microsoft.com/office/powerpoint/2012/main">
        <p15:guide id="2" pos="9848">
          <p15:clr>
            <a:srgbClr val="FBAE40"/>
          </p15:clr>
        </p15:guide>
        <p15:guide id="4" orient="horz" pos="21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Text Boxes T23V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BE5FA-A73B-B042-4DB2-FDFE66B5A920}"/>
              </a:ext>
            </a:extLst>
          </p:cNvPr>
          <p:cNvSpPr>
            <a:spLocks noGrp="1"/>
          </p:cNvSpPr>
          <p:nvPr>
            <p:ph type="title"/>
          </p:nvPr>
        </p:nvSpPr>
        <p:spPr>
          <a:xfrm>
            <a:off x="587375" y="584200"/>
            <a:ext cx="11012343" cy="1231053"/>
          </a:xfrm>
        </p:spPr>
        <p:txBody>
          <a:bodyPr wrap="square" anchor="t">
            <a:noAutofit/>
          </a:bodyPr>
          <a:lstStyle>
            <a:lvl1pPr>
              <a:defRPr sz="4400" b="0">
                <a:latin typeface="+mj-lt"/>
              </a:defRPr>
            </a:lvl1pPr>
          </a:lstStyle>
          <a:p>
            <a:r>
              <a:rPr lang="en-US" dirty="0"/>
              <a:t>Click to edit Master title</a:t>
            </a:r>
          </a:p>
        </p:txBody>
      </p:sp>
      <p:sp>
        <p:nvSpPr>
          <p:cNvPr id="11" name="Text Placeholder 10">
            <a:extLst>
              <a:ext uri="{FF2B5EF4-FFF2-40B4-BE49-F238E27FC236}">
                <a16:creationId xmlns:a16="http://schemas.microsoft.com/office/drawing/2014/main" id="{8AE235B5-1CFD-192F-6EB8-F70885CA8901}"/>
              </a:ext>
            </a:extLst>
          </p:cNvPr>
          <p:cNvSpPr>
            <a:spLocks noGrp="1"/>
          </p:cNvSpPr>
          <p:nvPr>
            <p:ph type="body" sz="quarter" idx="13"/>
          </p:nvPr>
        </p:nvSpPr>
        <p:spPr>
          <a:xfrm>
            <a:off x="592282" y="2755305"/>
            <a:ext cx="4711238" cy="926716"/>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3" name="Text Placeholder 10">
            <a:extLst>
              <a:ext uri="{FF2B5EF4-FFF2-40B4-BE49-F238E27FC236}">
                <a16:creationId xmlns:a16="http://schemas.microsoft.com/office/drawing/2014/main" id="{5E227211-DEE4-1F0C-C1BA-C744EE226C00}"/>
              </a:ext>
            </a:extLst>
          </p:cNvPr>
          <p:cNvSpPr>
            <a:spLocks noGrp="1"/>
          </p:cNvSpPr>
          <p:nvPr>
            <p:ph type="body" sz="quarter" idx="14"/>
          </p:nvPr>
        </p:nvSpPr>
        <p:spPr>
          <a:xfrm>
            <a:off x="592282" y="2149994"/>
            <a:ext cx="4711238"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Line">
            <a:extLst>
              <a:ext uri="{FF2B5EF4-FFF2-40B4-BE49-F238E27FC236}">
                <a16:creationId xmlns:a16="http://schemas.microsoft.com/office/drawing/2014/main" id="{9CC6E57F-E43B-2EE4-AB08-63909F883D55}"/>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15" name="Slide Number Placeholder 5">
            <a:extLst>
              <a:ext uri="{FF2B5EF4-FFF2-40B4-BE49-F238E27FC236}">
                <a16:creationId xmlns:a16="http://schemas.microsoft.com/office/drawing/2014/main" id="{34CC8AE1-E3C5-4C60-9B18-3492B1084661}"/>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7" name="Text Placeholder 10">
            <a:extLst>
              <a:ext uri="{FF2B5EF4-FFF2-40B4-BE49-F238E27FC236}">
                <a16:creationId xmlns:a16="http://schemas.microsoft.com/office/drawing/2014/main" id="{B5B4E7CA-7C0D-2BE1-900B-1C0AAE8E91A2}"/>
              </a:ext>
            </a:extLst>
          </p:cNvPr>
          <p:cNvSpPr>
            <a:spLocks noGrp="1"/>
          </p:cNvSpPr>
          <p:nvPr>
            <p:ph type="body" sz="quarter" idx="15"/>
          </p:nvPr>
        </p:nvSpPr>
        <p:spPr>
          <a:xfrm>
            <a:off x="592282" y="4627635"/>
            <a:ext cx="4711238" cy="926716"/>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18" name="Text Placeholder 10">
            <a:extLst>
              <a:ext uri="{FF2B5EF4-FFF2-40B4-BE49-F238E27FC236}">
                <a16:creationId xmlns:a16="http://schemas.microsoft.com/office/drawing/2014/main" id="{0CB755E1-6469-E746-0C7D-4040975AF081}"/>
              </a:ext>
            </a:extLst>
          </p:cNvPr>
          <p:cNvSpPr>
            <a:spLocks noGrp="1"/>
          </p:cNvSpPr>
          <p:nvPr>
            <p:ph type="body" sz="quarter" idx="16"/>
          </p:nvPr>
        </p:nvSpPr>
        <p:spPr>
          <a:xfrm>
            <a:off x="592282" y="4022324"/>
            <a:ext cx="4711238"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3" name="Text Placeholder 10">
            <a:extLst>
              <a:ext uri="{FF2B5EF4-FFF2-40B4-BE49-F238E27FC236}">
                <a16:creationId xmlns:a16="http://schemas.microsoft.com/office/drawing/2014/main" id="{EF00055C-4FB4-156A-AF90-9C37A8D31CC9}"/>
              </a:ext>
            </a:extLst>
          </p:cNvPr>
          <p:cNvSpPr>
            <a:spLocks noGrp="1"/>
          </p:cNvSpPr>
          <p:nvPr>
            <p:ph type="body" sz="quarter" idx="17"/>
          </p:nvPr>
        </p:nvSpPr>
        <p:spPr>
          <a:xfrm>
            <a:off x="6888480" y="2755305"/>
            <a:ext cx="4711238" cy="926716"/>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24" name="Text Placeholder 10">
            <a:extLst>
              <a:ext uri="{FF2B5EF4-FFF2-40B4-BE49-F238E27FC236}">
                <a16:creationId xmlns:a16="http://schemas.microsoft.com/office/drawing/2014/main" id="{E6F24C38-45DE-B346-8C83-8374C06A2502}"/>
              </a:ext>
            </a:extLst>
          </p:cNvPr>
          <p:cNvSpPr>
            <a:spLocks noGrp="1"/>
          </p:cNvSpPr>
          <p:nvPr>
            <p:ph type="body" sz="quarter" idx="18"/>
          </p:nvPr>
        </p:nvSpPr>
        <p:spPr>
          <a:xfrm>
            <a:off x="6888480" y="2149994"/>
            <a:ext cx="4711238"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5" name="Text Placeholder 10">
            <a:extLst>
              <a:ext uri="{FF2B5EF4-FFF2-40B4-BE49-F238E27FC236}">
                <a16:creationId xmlns:a16="http://schemas.microsoft.com/office/drawing/2014/main" id="{351E3AC4-A8F9-CB05-1D9F-FF0DFB9BE846}"/>
              </a:ext>
            </a:extLst>
          </p:cNvPr>
          <p:cNvSpPr>
            <a:spLocks noGrp="1"/>
          </p:cNvSpPr>
          <p:nvPr>
            <p:ph type="body" sz="quarter" idx="19"/>
          </p:nvPr>
        </p:nvSpPr>
        <p:spPr>
          <a:xfrm>
            <a:off x="6888480" y="4627635"/>
            <a:ext cx="4711238" cy="926716"/>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26" name="Text Placeholder 10">
            <a:extLst>
              <a:ext uri="{FF2B5EF4-FFF2-40B4-BE49-F238E27FC236}">
                <a16:creationId xmlns:a16="http://schemas.microsoft.com/office/drawing/2014/main" id="{9DD7A8DC-3669-5217-42DD-DCC2E54E0EEE}"/>
              </a:ext>
            </a:extLst>
          </p:cNvPr>
          <p:cNvSpPr>
            <a:spLocks noGrp="1"/>
          </p:cNvSpPr>
          <p:nvPr>
            <p:ph type="body" sz="quarter" idx="20"/>
          </p:nvPr>
        </p:nvSpPr>
        <p:spPr>
          <a:xfrm>
            <a:off x="6888480" y="4022324"/>
            <a:ext cx="4711238"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39253110"/>
      </p:ext>
    </p:extLst>
  </p:cSld>
  <p:clrMapOvr>
    <a:masterClrMapping/>
  </p:clrMapOvr>
  <p:extLst>
    <p:ext uri="{DCECCB84-F9BA-43D5-87BE-67443E8EF086}">
      <p15:sldGuideLst xmlns:p15="http://schemas.microsoft.com/office/powerpoint/2012/main">
        <p15:guide id="2" pos="9848">
          <p15:clr>
            <a:srgbClr val="FBAE40"/>
          </p15:clr>
        </p15:guide>
        <p15:guide id="4" orient="horz" pos="216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le with Contents C40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4" name="Table Placeholder 3">
            <a:extLst>
              <a:ext uri="{FF2B5EF4-FFF2-40B4-BE49-F238E27FC236}">
                <a16:creationId xmlns:a16="http://schemas.microsoft.com/office/drawing/2014/main" id="{7988FCE7-9EEA-20F9-FBD0-9FBD8476DD5C}"/>
              </a:ext>
            </a:extLst>
          </p:cNvPr>
          <p:cNvSpPr>
            <a:spLocks noGrp="1"/>
          </p:cNvSpPr>
          <p:nvPr>
            <p:ph type="tbl" sz="quarter" idx="10"/>
          </p:nvPr>
        </p:nvSpPr>
        <p:spPr>
          <a:xfrm>
            <a:off x="587375" y="2568072"/>
            <a:ext cx="11012488" cy="3289804"/>
          </a:xfrm>
        </p:spPr>
        <p:txBody>
          <a:bodyPr vert="horz" lIns="91440" tIns="45720" rIns="91440" bIns="45720" rtlCol="0">
            <a:noAutofit/>
          </a:bodyPr>
          <a:lstStyle>
            <a:lvl1pPr>
              <a:defRPr lang="en-GB"/>
            </a:lvl1pPr>
          </a:lstStyle>
          <a:p>
            <a:pPr marL="0" lvl="0" indent="0">
              <a:buNone/>
            </a:pPr>
            <a:endParaRPr lang="en-GB" dirty="0"/>
          </a:p>
        </p:txBody>
      </p:sp>
      <p:sp>
        <p:nvSpPr>
          <p:cNvPr id="2" name="Text Placeholder 10">
            <a:extLst>
              <a:ext uri="{FF2B5EF4-FFF2-40B4-BE49-F238E27FC236}">
                <a16:creationId xmlns:a16="http://schemas.microsoft.com/office/drawing/2014/main" id="{77BE0BDB-DAD5-EE16-7948-5AC3A142011D}"/>
              </a:ext>
            </a:extLst>
          </p:cNvPr>
          <p:cNvSpPr>
            <a:spLocks noGrp="1"/>
          </p:cNvSpPr>
          <p:nvPr>
            <p:ph type="body" sz="quarter" idx="21"/>
          </p:nvPr>
        </p:nvSpPr>
        <p:spPr>
          <a:xfrm>
            <a:off x="584200" y="1623826"/>
            <a:ext cx="11012343" cy="834894"/>
          </a:xfrm>
        </p:spPr>
        <p:txBody>
          <a:bodyPr>
            <a:noAutofit/>
          </a:bodyPr>
          <a:lstStyle>
            <a:lvl1pPr marL="0" indent="0">
              <a:lnSpc>
                <a:spcPct val="100000"/>
              </a:lnSpc>
              <a:spcBef>
                <a:spcPts val="0"/>
              </a:spcBef>
              <a:buNone/>
              <a:defRPr sz="1600">
                <a:solidFill>
                  <a:schemeClr val="tx2"/>
                </a:solidFill>
              </a:defRPr>
            </a:lvl1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Click to edit Master text styles</a:t>
            </a:r>
          </a:p>
        </p:txBody>
      </p:sp>
    </p:spTree>
    <p:extLst>
      <p:ext uri="{BB962C8B-B14F-4D97-AF65-F5344CB8AC3E}">
        <p14:creationId xmlns:p14="http://schemas.microsoft.com/office/powerpoint/2010/main" val="4259786903"/>
      </p:ext>
    </p:extLst>
  </p:cSld>
  <p:clrMapOvr>
    <a:masterClrMapping/>
  </p:clrMapOvr>
  <p:extLst>
    <p:ext uri="{DCECCB84-F9BA-43D5-87BE-67443E8EF086}">
      <p15:sldGuideLst xmlns:p15="http://schemas.microsoft.com/office/powerpoint/2012/main">
        <p15:guide id="2" pos="9848">
          <p15:clr>
            <a:srgbClr val="FBAE40"/>
          </p15:clr>
        </p15:guide>
        <p15:guide id="4" orient="horz" pos="54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 Radial Bars C41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2343" cy="930274"/>
          </a:xfrm>
        </p:spPr>
        <p:txBody>
          <a:bodyPr wrap="square" anchor="t">
            <a:noAutofit/>
          </a:bodyPr>
          <a:lstStyle>
            <a:lvl1pPr>
              <a:defRPr sz="4400" b="0">
                <a:latin typeface="+mj-lt"/>
              </a:defRPr>
            </a:lvl1pPr>
          </a:lstStyle>
          <a:p>
            <a:r>
              <a:rPr lang="en-US" dirty="0"/>
              <a:t>Click to edit Master title</a:t>
            </a:r>
          </a:p>
        </p:txBody>
      </p:sp>
      <p:sp>
        <p:nvSpPr>
          <p:cNvPr id="31" name="Oval 30">
            <a:extLst>
              <a:ext uri="{FF2B5EF4-FFF2-40B4-BE49-F238E27FC236}">
                <a16:creationId xmlns:a16="http://schemas.microsoft.com/office/drawing/2014/main" id="{F03E1A22-15E6-99B0-0EA7-06EE8A7893A3}"/>
              </a:ext>
            </a:extLst>
          </p:cNvPr>
          <p:cNvSpPr/>
          <p:nvPr userDrawn="1"/>
        </p:nvSpPr>
        <p:spPr>
          <a:xfrm>
            <a:off x="5305354"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4">
            <a:extLst>
              <a:ext uri="{FF2B5EF4-FFF2-40B4-BE49-F238E27FC236}">
                <a16:creationId xmlns:a16="http://schemas.microsoft.com/office/drawing/2014/main" id="{99D06AB7-04E5-F10D-C6B2-F7500B7940EC}"/>
              </a:ext>
            </a:extLst>
          </p:cNvPr>
          <p:cNvSpPr>
            <a:spLocks noGrp="1"/>
          </p:cNvSpPr>
          <p:nvPr>
            <p:ph type="body" sz="quarter" idx="34" hasCustomPrompt="1"/>
          </p:nvPr>
        </p:nvSpPr>
        <p:spPr>
          <a:xfrm>
            <a:off x="5305354"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33" name="Text Placeholder 6">
            <a:extLst>
              <a:ext uri="{FF2B5EF4-FFF2-40B4-BE49-F238E27FC236}">
                <a16:creationId xmlns:a16="http://schemas.microsoft.com/office/drawing/2014/main" id="{4685B14C-E40C-F7E2-A95A-62159344B5F3}"/>
              </a:ext>
            </a:extLst>
          </p:cNvPr>
          <p:cNvSpPr>
            <a:spLocks noGrp="1"/>
          </p:cNvSpPr>
          <p:nvPr>
            <p:ph type="body" sz="quarter" idx="35" hasCustomPrompt="1"/>
          </p:nvPr>
        </p:nvSpPr>
        <p:spPr>
          <a:xfrm>
            <a:off x="5466420" y="2209897"/>
            <a:ext cx="1259160" cy="760184"/>
          </a:xfrm>
        </p:spPr>
        <p:txBody>
          <a:bodyPr anchor="ctr">
            <a:noAutofit/>
          </a:bodyPr>
          <a:lstStyle>
            <a:lvl1pPr marL="0" indent="0" algn="ctr">
              <a:lnSpc>
                <a:spcPct val="100000"/>
              </a:lnSpc>
              <a:spcBef>
                <a:spcPts val="0"/>
              </a:spcBef>
              <a:buFont typeface="Arial" panose="020B0604020202020204" pitchFamily="34" charset="0"/>
              <a:buNone/>
              <a:defRPr sz="2800" b="1">
                <a:solidFill>
                  <a:schemeClr val="tx1"/>
                </a:solidFill>
                <a:latin typeface="+mj-lt"/>
              </a:defRPr>
            </a:lvl1pPr>
          </a:lstStyle>
          <a:p>
            <a:pPr lvl="0"/>
            <a:r>
              <a:rPr lang="en-US" dirty="0"/>
              <a:t>xx%</a:t>
            </a:r>
          </a:p>
        </p:txBody>
      </p:sp>
      <p:sp>
        <p:nvSpPr>
          <p:cNvPr id="34" name="Text Placeholder 10">
            <a:extLst>
              <a:ext uri="{FF2B5EF4-FFF2-40B4-BE49-F238E27FC236}">
                <a16:creationId xmlns:a16="http://schemas.microsoft.com/office/drawing/2014/main" id="{86B3DB33-A6B3-A4C5-F0E6-DC55F19D70D9}"/>
              </a:ext>
            </a:extLst>
          </p:cNvPr>
          <p:cNvSpPr>
            <a:spLocks noGrp="1"/>
          </p:cNvSpPr>
          <p:nvPr>
            <p:ph type="body" sz="quarter" idx="36"/>
          </p:nvPr>
        </p:nvSpPr>
        <p:spPr>
          <a:xfrm>
            <a:off x="4555403" y="4162426"/>
            <a:ext cx="3081194"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35" name="Text Placeholder 10">
            <a:extLst>
              <a:ext uri="{FF2B5EF4-FFF2-40B4-BE49-F238E27FC236}">
                <a16:creationId xmlns:a16="http://schemas.microsoft.com/office/drawing/2014/main" id="{54694B27-8DC7-C525-588E-4C16A561466F}"/>
              </a:ext>
            </a:extLst>
          </p:cNvPr>
          <p:cNvSpPr>
            <a:spLocks noGrp="1"/>
          </p:cNvSpPr>
          <p:nvPr>
            <p:ph type="body" sz="quarter" idx="37"/>
          </p:nvPr>
        </p:nvSpPr>
        <p:spPr>
          <a:xfrm>
            <a:off x="4555403" y="3557116"/>
            <a:ext cx="3081194"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36" name="Oval 35">
            <a:extLst>
              <a:ext uri="{FF2B5EF4-FFF2-40B4-BE49-F238E27FC236}">
                <a16:creationId xmlns:a16="http://schemas.microsoft.com/office/drawing/2014/main" id="{1A1521D1-FFE0-846B-905D-ED44508458C3}"/>
              </a:ext>
            </a:extLst>
          </p:cNvPr>
          <p:cNvSpPr/>
          <p:nvPr userDrawn="1"/>
        </p:nvSpPr>
        <p:spPr>
          <a:xfrm>
            <a:off x="9273382"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14">
            <a:extLst>
              <a:ext uri="{FF2B5EF4-FFF2-40B4-BE49-F238E27FC236}">
                <a16:creationId xmlns:a16="http://schemas.microsoft.com/office/drawing/2014/main" id="{028DE5FF-7013-50C3-69CB-1D219D8FD72F}"/>
              </a:ext>
            </a:extLst>
          </p:cNvPr>
          <p:cNvSpPr>
            <a:spLocks noGrp="1"/>
          </p:cNvSpPr>
          <p:nvPr>
            <p:ph type="body" sz="quarter" idx="38" hasCustomPrompt="1"/>
          </p:nvPr>
        </p:nvSpPr>
        <p:spPr>
          <a:xfrm>
            <a:off x="9273382"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38" name="Text Placeholder 6">
            <a:extLst>
              <a:ext uri="{FF2B5EF4-FFF2-40B4-BE49-F238E27FC236}">
                <a16:creationId xmlns:a16="http://schemas.microsoft.com/office/drawing/2014/main" id="{D17E3F93-5287-1C6E-FE4B-77D084A6F427}"/>
              </a:ext>
            </a:extLst>
          </p:cNvPr>
          <p:cNvSpPr>
            <a:spLocks noGrp="1"/>
          </p:cNvSpPr>
          <p:nvPr>
            <p:ph type="body" sz="quarter" idx="39" hasCustomPrompt="1"/>
          </p:nvPr>
        </p:nvSpPr>
        <p:spPr>
          <a:xfrm>
            <a:off x="9434448" y="2209897"/>
            <a:ext cx="1259160" cy="760184"/>
          </a:xfrm>
        </p:spPr>
        <p:txBody>
          <a:bodyPr anchor="ctr">
            <a:noAutofit/>
          </a:bodyPr>
          <a:lstStyle>
            <a:lvl1pPr marL="0" indent="0" algn="ctr">
              <a:lnSpc>
                <a:spcPct val="100000"/>
              </a:lnSpc>
              <a:spcBef>
                <a:spcPts val="0"/>
              </a:spcBef>
              <a:buFont typeface="Arial" panose="020B0604020202020204" pitchFamily="34" charset="0"/>
              <a:buNone/>
              <a:defRPr sz="2800" b="1">
                <a:solidFill>
                  <a:schemeClr val="tx1"/>
                </a:solidFill>
                <a:latin typeface="+mj-lt"/>
              </a:defRPr>
            </a:lvl1pPr>
          </a:lstStyle>
          <a:p>
            <a:pPr lvl="0"/>
            <a:r>
              <a:rPr lang="en-US" dirty="0"/>
              <a:t>xx%</a:t>
            </a:r>
          </a:p>
        </p:txBody>
      </p:sp>
      <p:sp>
        <p:nvSpPr>
          <p:cNvPr id="39" name="Text Placeholder 10">
            <a:extLst>
              <a:ext uri="{FF2B5EF4-FFF2-40B4-BE49-F238E27FC236}">
                <a16:creationId xmlns:a16="http://schemas.microsoft.com/office/drawing/2014/main" id="{53CD59CD-553C-A0E8-A2B0-ACF10EE8B74B}"/>
              </a:ext>
            </a:extLst>
          </p:cNvPr>
          <p:cNvSpPr>
            <a:spLocks noGrp="1"/>
          </p:cNvSpPr>
          <p:nvPr>
            <p:ph type="body" sz="quarter" idx="40"/>
          </p:nvPr>
        </p:nvSpPr>
        <p:spPr>
          <a:xfrm>
            <a:off x="8523431" y="4162426"/>
            <a:ext cx="3081194"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40" name="Text Placeholder 10">
            <a:extLst>
              <a:ext uri="{FF2B5EF4-FFF2-40B4-BE49-F238E27FC236}">
                <a16:creationId xmlns:a16="http://schemas.microsoft.com/office/drawing/2014/main" id="{73CC586C-1DE6-C4A2-E2B1-396F978D6A12}"/>
              </a:ext>
            </a:extLst>
          </p:cNvPr>
          <p:cNvSpPr>
            <a:spLocks noGrp="1"/>
          </p:cNvSpPr>
          <p:nvPr>
            <p:ph type="body" sz="quarter" idx="41"/>
          </p:nvPr>
        </p:nvSpPr>
        <p:spPr>
          <a:xfrm>
            <a:off x="8523431" y="3557116"/>
            <a:ext cx="3081194"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 name="Picture Placeholder 11">
            <a:extLst>
              <a:ext uri="{FF2B5EF4-FFF2-40B4-BE49-F238E27FC236}">
                <a16:creationId xmlns:a16="http://schemas.microsoft.com/office/drawing/2014/main" id="{38AEAC67-8C7E-3DFC-9352-943F16215429}"/>
              </a:ext>
            </a:extLst>
          </p:cNvPr>
          <p:cNvSpPr>
            <a:spLocks noGrp="1"/>
          </p:cNvSpPr>
          <p:nvPr>
            <p:ph type="pic" sz="quarter" idx="18"/>
          </p:nvPr>
        </p:nvSpPr>
        <p:spPr>
          <a:xfrm>
            <a:off x="584200" y="1686005"/>
            <a:ext cx="3495675" cy="4123239"/>
          </a:xfrm>
        </p:spPr>
        <p:txBody>
          <a:bodyPr/>
          <a:lstStyle>
            <a:lvl1pPr marL="0" indent="0">
              <a:buNone/>
              <a:defRPr/>
            </a:lvl1pPr>
          </a:lstStyle>
          <a:p>
            <a:endParaRPr lang="en-US"/>
          </a:p>
        </p:txBody>
      </p:sp>
    </p:spTree>
    <p:extLst>
      <p:ext uri="{BB962C8B-B14F-4D97-AF65-F5344CB8AC3E}">
        <p14:creationId xmlns:p14="http://schemas.microsoft.com/office/powerpoint/2010/main" val="2378575922"/>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Radial Bars C42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8" name="Oval 7">
            <a:extLst>
              <a:ext uri="{FF2B5EF4-FFF2-40B4-BE49-F238E27FC236}">
                <a16:creationId xmlns:a16="http://schemas.microsoft.com/office/drawing/2014/main" id="{09EE2173-7CDA-D701-7A87-6EDF98DA0CFF}"/>
              </a:ext>
            </a:extLst>
          </p:cNvPr>
          <p:cNvSpPr/>
          <p:nvPr userDrawn="1"/>
        </p:nvSpPr>
        <p:spPr>
          <a:xfrm>
            <a:off x="1337326"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4">
            <a:extLst>
              <a:ext uri="{FF2B5EF4-FFF2-40B4-BE49-F238E27FC236}">
                <a16:creationId xmlns:a16="http://schemas.microsoft.com/office/drawing/2014/main" id="{1C2CD237-3717-AD86-1213-EFB7F229ECE0}"/>
              </a:ext>
            </a:extLst>
          </p:cNvPr>
          <p:cNvSpPr>
            <a:spLocks noGrp="1"/>
          </p:cNvSpPr>
          <p:nvPr>
            <p:ph type="body" sz="quarter" idx="32" hasCustomPrompt="1"/>
          </p:nvPr>
        </p:nvSpPr>
        <p:spPr>
          <a:xfrm>
            <a:off x="1337326"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13" name="Text Placeholder 6">
            <a:extLst>
              <a:ext uri="{FF2B5EF4-FFF2-40B4-BE49-F238E27FC236}">
                <a16:creationId xmlns:a16="http://schemas.microsoft.com/office/drawing/2014/main" id="{56DBD21C-3AA1-5D99-9B09-44D96B28CE4D}"/>
              </a:ext>
            </a:extLst>
          </p:cNvPr>
          <p:cNvSpPr>
            <a:spLocks noGrp="1"/>
          </p:cNvSpPr>
          <p:nvPr>
            <p:ph type="body" sz="quarter" idx="33" hasCustomPrompt="1"/>
          </p:nvPr>
        </p:nvSpPr>
        <p:spPr>
          <a:xfrm>
            <a:off x="1498392" y="2209897"/>
            <a:ext cx="1259160" cy="760184"/>
          </a:xfrm>
        </p:spPr>
        <p:txBody>
          <a:bodyPr anchor="ctr">
            <a:noAutofit/>
          </a:bodyPr>
          <a:lstStyle>
            <a:lvl1pPr marL="0" indent="0" algn="ctr">
              <a:lnSpc>
                <a:spcPct val="100000"/>
              </a:lnSpc>
              <a:spcBef>
                <a:spcPts val="0"/>
              </a:spcBef>
              <a:buNone/>
              <a:defRPr sz="2800" b="1">
                <a:solidFill>
                  <a:schemeClr val="tx1"/>
                </a:solidFill>
                <a:latin typeface="+mj-lt"/>
              </a:defRPr>
            </a:lvl1pPr>
          </a:lstStyle>
          <a:p>
            <a:pPr lvl="0"/>
            <a:r>
              <a:rPr lang="en-US" dirty="0"/>
              <a:t>xx%</a:t>
            </a:r>
          </a:p>
        </p:txBody>
      </p:sp>
      <p:sp>
        <p:nvSpPr>
          <p:cNvPr id="17" name="Text Placeholder 10">
            <a:extLst>
              <a:ext uri="{FF2B5EF4-FFF2-40B4-BE49-F238E27FC236}">
                <a16:creationId xmlns:a16="http://schemas.microsoft.com/office/drawing/2014/main" id="{875A0D9D-9999-05ED-97DF-82D46D5EC56D}"/>
              </a:ext>
            </a:extLst>
          </p:cNvPr>
          <p:cNvSpPr>
            <a:spLocks noGrp="1"/>
          </p:cNvSpPr>
          <p:nvPr>
            <p:ph type="body" sz="quarter" idx="13"/>
          </p:nvPr>
        </p:nvSpPr>
        <p:spPr>
          <a:xfrm>
            <a:off x="587375" y="4162426"/>
            <a:ext cx="3081194"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18" name="Text Placeholder 10">
            <a:extLst>
              <a:ext uri="{FF2B5EF4-FFF2-40B4-BE49-F238E27FC236}">
                <a16:creationId xmlns:a16="http://schemas.microsoft.com/office/drawing/2014/main" id="{783E987C-2F68-C340-20FB-50AA6EA04A92}"/>
              </a:ext>
            </a:extLst>
          </p:cNvPr>
          <p:cNvSpPr>
            <a:spLocks noGrp="1"/>
          </p:cNvSpPr>
          <p:nvPr>
            <p:ph type="body" sz="quarter" idx="14"/>
          </p:nvPr>
        </p:nvSpPr>
        <p:spPr>
          <a:xfrm>
            <a:off x="587375" y="3557116"/>
            <a:ext cx="3081194"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solidFill>
                <a:schemeClr val="tx2"/>
              </a:solidFill>
            </a:endParaRPr>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31" name="Oval 30">
            <a:extLst>
              <a:ext uri="{FF2B5EF4-FFF2-40B4-BE49-F238E27FC236}">
                <a16:creationId xmlns:a16="http://schemas.microsoft.com/office/drawing/2014/main" id="{F03E1A22-15E6-99B0-0EA7-06EE8A7893A3}"/>
              </a:ext>
            </a:extLst>
          </p:cNvPr>
          <p:cNvSpPr/>
          <p:nvPr userDrawn="1"/>
        </p:nvSpPr>
        <p:spPr>
          <a:xfrm>
            <a:off x="5305354"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 Placeholder 14">
            <a:extLst>
              <a:ext uri="{FF2B5EF4-FFF2-40B4-BE49-F238E27FC236}">
                <a16:creationId xmlns:a16="http://schemas.microsoft.com/office/drawing/2014/main" id="{99D06AB7-04E5-F10D-C6B2-F7500B7940EC}"/>
              </a:ext>
            </a:extLst>
          </p:cNvPr>
          <p:cNvSpPr>
            <a:spLocks noGrp="1"/>
          </p:cNvSpPr>
          <p:nvPr>
            <p:ph type="body" sz="quarter" idx="34" hasCustomPrompt="1"/>
          </p:nvPr>
        </p:nvSpPr>
        <p:spPr>
          <a:xfrm>
            <a:off x="5305354"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33" name="Text Placeholder 6">
            <a:extLst>
              <a:ext uri="{FF2B5EF4-FFF2-40B4-BE49-F238E27FC236}">
                <a16:creationId xmlns:a16="http://schemas.microsoft.com/office/drawing/2014/main" id="{4685B14C-E40C-F7E2-A95A-62159344B5F3}"/>
              </a:ext>
            </a:extLst>
          </p:cNvPr>
          <p:cNvSpPr>
            <a:spLocks noGrp="1"/>
          </p:cNvSpPr>
          <p:nvPr>
            <p:ph type="body" sz="quarter" idx="35" hasCustomPrompt="1"/>
          </p:nvPr>
        </p:nvSpPr>
        <p:spPr>
          <a:xfrm>
            <a:off x="5466420" y="2209897"/>
            <a:ext cx="1259160" cy="760184"/>
          </a:xfrm>
        </p:spPr>
        <p:txBody>
          <a:bodyPr anchor="ctr">
            <a:noAutofit/>
          </a:bodyPr>
          <a:lstStyle>
            <a:lvl1pPr marL="0" indent="0" algn="ctr">
              <a:lnSpc>
                <a:spcPct val="100000"/>
              </a:lnSpc>
              <a:spcBef>
                <a:spcPts val="0"/>
              </a:spcBef>
              <a:buNone/>
              <a:defRPr sz="2800" b="1">
                <a:solidFill>
                  <a:schemeClr val="tx1"/>
                </a:solidFill>
                <a:latin typeface="+mj-lt"/>
              </a:defRPr>
            </a:lvl1pPr>
          </a:lstStyle>
          <a:p>
            <a:pPr lvl="0"/>
            <a:r>
              <a:rPr lang="en-US" dirty="0"/>
              <a:t>xx%</a:t>
            </a:r>
          </a:p>
        </p:txBody>
      </p:sp>
      <p:sp>
        <p:nvSpPr>
          <p:cNvPr id="34" name="Text Placeholder 10">
            <a:extLst>
              <a:ext uri="{FF2B5EF4-FFF2-40B4-BE49-F238E27FC236}">
                <a16:creationId xmlns:a16="http://schemas.microsoft.com/office/drawing/2014/main" id="{86B3DB33-A6B3-A4C5-F0E6-DC55F19D70D9}"/>
              </a:ext>
            </a:extLst>
          </p:cNvPr>
          <p:cNvSpPr>
            <a:spLocks noGrp="1"/>
          </p:cNvSpPr>
          <p:nvPr>
            <p:ph type="body" sz="quarter" idx="36"/>
          </p:nvPr>
        </p:nvSpPr>
        <p:spPr>
          <a:xfrm>
            <a:off x="4555403" y="4162426"/>
            <a:ext cx="3081194"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35" name="Text Placeholder 10">
            <a:extLst>
              <a:ext uri="{FF2B5EF4-FFF2-40B4-BE49-F238E27FC236}">
                <a16:creationId xmlns:a16="http://schemas.microsoft.com/office/drawing/2014/main" id="{54694B27-8DC7-C525-588E-4C16A561466F}"/>
              </a:ext>
            </a:extLst>
          </p:cNvPr>
          <p:cNvSpPr>
            <a:spLocks noGrp="1"/>
          </p:cNvSpPr>
          <p:nvPr>
            <p:ph type="body" sz="quarter" idx="37"/>
          </p:nvPr>
        </p:nvSpPr>
        <p:spPr>
          <a:xfrm>
            <a:off x="4555403" y="3557116"/>
            <a:ext cx="3081194"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36" name="Oval 35">
            <a:extLst>
              <a:ext uri="{FF2B5EF4-FFF2-40B4-BE49-F238E27FC236}">
                <a16:creationId xmlns:a16="http://schemas.microsoft.com/office/drawing/2014/main" id="{1A1521D1-FFE0-846B-905D-ED44508458C3}"/>
              </a:ext>
            </a:extLst>
          </p:cNvPr>
          <p:cNvSpPr/>
          <p:nvPr userDrawn="1"/>
        </p:nvSpPr>
        <p:spPr>
          <a:xfrm>
            <a:off x="9273382"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ext Placeholder 14">
            <a:extLst>
              <a:ext uri="{FF2B5EF4-FFF2-40B4-BE49-F238E27FC236}">
                <a16:creationId xmlns:a16="http://schemas.microsoft.com/office/drawing/2014/main" id="{028DE5FF-7013-50C3-69CB-1D219D8FD72F}"/>
              </a:ext>
            </a:extLst>
          </p:cNvPr>
          <p:cNvSpPr>
            <a:spLocks noGrp="1"/>
          </p:cNvSpPr>
          <p:nvPr>
            <p:ph type="body" sz="quarter" idx="38" hasCustomPrompt="1"/>
          </p:nvPr>
        </p:nvSpPr>
        <p:spPr>
          <a:xfrm>
            <a:off x="9273382"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38" name="Text Placeholder 6">
            <a:extLst>
              <a:ext uri="{FF2B5EF4-FFF2-40B4-BE49-F238E27FC236}">
                <a16:creationId xmlns:a16="http://schemas.microsoft.com/office/drawing/2014/main" id="{D17E3F93-5287-1C6E-FE4B-77D084A6F427}"/>
              </a:ext>
            </a:extLst>
          </p:cNvPr>
          <p:cNvSpPr>
            <a:spLocks noGrp="1"/>
          </p:cNvSpPr>
          <p:nvPr>
            <p:ph type="body" sz="quarter" idx="39" hasCustomPrompt="1"/>
          </p:nvPr>
        </p:nvSpPr>
        <p:spPr>
          <a:xfrm>
            <a:off x="9434448" y="2209897"/>
            <a:ext cx="1259160" cy="760184"/>
          </a:xfrm>
        </p:spPr>
        <p:txBody>
          <a:bodyPr anchor="ctr">
            <a:noAutofit/>
          </a:bodyPr>
          <a:lstStyle>
            <a:lvl1pPr marL="0" indent="0" algn="ctr">
              <a:lnSpc>
                <a:spcPct val="100000"/>
              </a:lnSpc>
              <a:spcBef>
                <a:spcPts val="0"/>
              </a:spcBef>
              <a:buNone/>
              <a:defRPr sz="2800" b="1">
                <a:solidFill>
                  <a:schemeClr val="tx1"/>
                </a:solidFill>
                <a:latin typeface="+mj-lt"/>
              </a:defRPr>
            </a:lvl1pPr>
          </a:lstStyle>
          <a:p>
            <a:pPr lvl="0"/>
            <a:r>
              <a:rPr lang="en-US" dirty="0"/>
              <a:t>xx%</a:t>
            </a:r>
          </a:p>
        </p:txBody>
      </p:sp>
      <p:sp>
        <p:nvSpPr>
          <p:cNvPr id="39" name="Text Placeholder 10">
            <a:extLst>
              <a:ext uri="{FF2B5EF4-FFF2-40B4-BE49-F238E27FC236}">
                <a16:creationId xmlns:a16="http://schemas.microsoft.com/office/drawing/2014/main" id="{53CD59CD-553C-A0E8-A2B0-ACF10EE8B74B}"/>
              </a:ext>
            </a:extLst>
          </p:cNvPr>
          <p:cNvSpPr>
            <a:spLocks noGrp="1"/>
          </p:cNvSpPr>
          <p:nvPr>
            <p:ph type="body" sz="quarter" idx="40"/>
          </p:nvPr>
        </p:nvSpPr>
        <p:spPr>
          <a:xfrm>
            <a:off x="8523431" y="4162426"/>
            <a:ext cx="3081194"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40" name="Text Placeholder 10">
            <a:extLst>
              <a:ext uri="{FF2B5EF4-FFF2-40B4-BE49-F238E27FC236}">
                <a16:creationId xmlns:a16="http://schemas.microsoft.com/office/drawing/2014/main" id="{73CC586C-1DE6-C4A2-E2B1-396F978D6A12}"/>
              </a:ext>
            </a:extLst>
          </p:cNvPr>
          <p:cNvSpPr>
            <a:spLocks noGrp="1"/>
          </p:cNvSpPr>
          <p:nvPr>
            <p:ph type="body" sz="quarter" idx="41"/>
          </p:nvPr>
        </p:nvSpPr>
        <p:spPr>
          <a:xfrm>
            <a:off x="8523431" y="3557116"/>
            <a:ext cx="3081194"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336087423"/>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Radial Bars C43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8" name="Oval 7">
            <a:extLst>
              <a:ext uri="{FF2B5EF4-FFF2-40B4-BE49-F238E27FC236}">
                <a16:creationId xmlns:a16="http://schemas.microsoft.com/office/drawing/2014/main" id="{09EE2173-7CDA-D701-7A87-6EDF98DA0CFF}"/>
              </a:ext>
            </a:extLst>
          </p:cNvPr>
          <p:cNvSpPr/>
          <p:nvPr userDrawn="1"/>
        </p:nvSpPr>
        <p:spPr>
          <a:xfrm>
            <a:off x="1007991"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14">
            <a:extLst>
              <a:ext uri="{FF2B5EF4-FFF2-40B4-BE49-F238E27FC236}">
                <a16:creationId xmlns:a16="http://schemas.microsoft.com/office/drawing/2014/main" id="{1C2CD237-3717-AD86-1213-EFB7F229ECE0}"/>
              </a:ext>
            </a:extLst>
          </p:cNvPr>
          <p:cNvSpPr>
            <a:spLocks noGrp="1"/>
          </p:cNvSpPr>
          <p:nvPr>
            <p:ph type="body" sz="quarter" idx="32" hasCustomPrompt="1"/>
          </p:nvPr>
        </p:nvSpPr>
        <p:spPr>
          <a:xfrm>
            <a:off x="1007991"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13" name="Text Placeholder 6">
            <a:extLst>
              <a:ext uri="{FF2B5EF4-FFF2-40B4-BE49-F238E27FC236}">
                <a16:creationId xmlns:a16="http://schemas.microsoft.com/office/drawing/2014/main" id="{56DBD21C-3AA1-5D99-9B09-44D96B28CE4D}"/>
              </a:ext>
            </a:extLst>
          </p:cNvPr>
          <p:cNvSpPr>
            <a:spLocks noGrp="1"/>
          </p:cNvSpPr>
          <p:nvPr>
            <p:ph type="body" sz="quarter" idx="33" hasCustomPrompt="1"/>
          </p:nvPr>
        </p:nvSpPr>
        <p:spPr>
          <a:xfrm>
            <a:off x="1169057" y="2209897"/>
            <a:ext cx="1259160" cy="760184"/>
          </a:xfrm>
        </p:spPr>
        <p:txBody>
          <a:bodyPr anchor="ctr">
            <a:noAutofit/>
          </a:bodyPr>
          <a:lstStyle>
            <a:lvl1pPr marL="0" indent="0" algn="ctr">
              <a:lnSpc>
                <a:spcPct val="100000"/>
              </a:lnSpc>
              <a:spcBef>
                <a:spcPts val="0"/>
              </a:spcBef>
              <a:buNone/>
              <a:defRPr sz="2800" b="1">
                <a:solidFill>
                  <a:schemeClr val="tx1"/>
                </a:solidFill>
                <a:latin typeface="+mj-lt"/>
              </a:defRPr>
            </a:lvl1pPr>
          </a:lstStyle>
          <a:p>
            <a:pPr lvl="0"/>
            <a:r>
              <a:rPr lang="en-US" dirty="0"/>
              <a:t>xx%</a:t>
            </a:r>
          </a:p>
        </p:txBody>
      </p:sp>
      <p:sp>
        <p:nvSpPr>
          <p:cNvPr id="17" name="Text Placeholder 10">
            <a:extLst>
              <a:ext uri="{FF2B5EF4-FFF2-40B4-BE49-F238E27FC236}">
                <a16:creationId xmlns:a16="http://schemas.microsoft.com/office/drawing/2014/main" id="{875A0D9D-9999-05ED-97DF-82D46D5EC56D}"/>
              </a:ext>
            </a:extLst>
          </p:cNvPr>
          <p:cNvSpPr>
            <a:spLocks noGrp="1"/>
          </p:cNvSpPr>
          <p:nvPr>
            <p:ph type="body" sz="quarter" idx="13"/>
          </p:nvPr>
        </p:nvSpPr>
        <p:spPr>
          <a:xfrm>
            <a:off x="587375" y="4162426"/>
            <a:ext cx="2422525"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18" name="Text Placeholder 10">
            <a:extLst>
              <a:ext uri="{FF2B5EF4-FFF2-40B4-BE49-F238E27FC236}">
                <a16:creationId xmlns:a16="http://schemas.microsoft.com/office/drawing/2014/main" id="{783E987C-2F68-C340-20FB-50AA6EA04A92}"/>
              </a:ext>
            </a:extLst>
          </p:cNvPr>
          <p:cNvSpPr>
            <a:spLocks noGrp="1"/>
          </p:cNvSpPr>
          <p:nvPr>
            <p:ph type="body" sz="quarter" idx="14"/>
          </p:nvPr>
        </p:nvSpPr>
        <p:spPr>
          <a:xfrm>
            <a:off x="587375" y="3557116"/>
            <a:ext cx="242252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pPr algn="ctr"/>
            <a:endParaRPr sz="1350">
              <a:solidFill>
                <a:schemeClr val="tx2"/>
              </a:solidFill>
            </a:endParaRPr>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2343" cy="930274"/>
          </a:xfrm>
        </p:spPr>
        <p:txBody>
          <a:bodyPr wrap="square" anchor="t">
            <a:noAutofit/>
          </a:bodyPr>
          <a:lstStyle>
            <a:lvl1pPr>
              <a:defRPr sz="4400" b="0">
                <a:latin typeface="+mj-lt"/>
              </a:defRPr>
            </a:lvl1pPr>
          </a:lstStyle>
          <a:p>
            <a:r>
              <a:rPr lang="en-US" dirty="0"/>
              <a:t>Click to edit Master title</a:t>
            </a:r>
          </a:p>
        </p:txBody>
      </p:sp>
      <p:sp>
        <p:nvSpPr>
          <p:cNvPr id="2" name="Oval 1">
            <a:extLst>
              <a:ext uri="{FF2B5EF4-FFF2-40B4-BE49-F238E27FC236}">
                <a16:creationId xmlns:a16="http://schemas.microsoft.com/office/drawing/2014/main" id="{462CDCC9-7B42-8325-50C8-C0E041345542}"/>
              </a:ext>
            </a:extLst>
          </p:cNvPr>
          <p:cNvSpPr/>
          <p:nvPr userDrawn="1"/>
        </p:nvSpPr>
        <p:spPr>
          <a:xfrm>
            <a:off x="3871264"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Placeholder 14">
            <a:extLst>
              <a:ext uri="{FF2B5EF4-FFF2-40B4-BE49-F238E27FC236}">
                <a16:creationId xmlns:a16="http://schemas.microsoft.com/office/drawing/2014/main" id="{6D49278C-6358-D02B-579B-5E7ED5B0AC84}"/>
              </a:ext>
            </a:extLst>
          </p:cNvPr>
          <p:cNvSpPr>
            <a:spLocks noGrp="1"/>
          </p:cNvSpPr>
          <p:nvPr>
            <p:ph type="body" sz="quarter" idx="34" hasCustomPrompt="1"/>
          </p:nvPr>
        </p:nvSpPr>
        <p:spPr>
          <a:xfrm>
            <a:off x="3871264"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5" name="Text Placeholder 6">
            <a:extLst>
              <a:ext uri="{FF2B5EF4-FFF2-40B4-BE49-F238E27FC236}">
                <a16:creationId xmlns:a16="http://schemas.microsoft.com/office/drawing/2014/main" id="{A95983F0-D678-0E01-442D-492EF6F23519}"/>
              </a:ext>
            </a:extLst>
          </p:cNvPr>
          <p:cNvSpPr>
            <a:spLocks noGrp="1"/>
          </p:cNvSpPr>
          <p:nvPr>
            <p:ph type="body" sz="quarter" idx="35" hasCustomPrompt="1"/>
          </p:nvPr>
        </p:nvSpPr>
        <p:spPr>
          <a:xfrm>
            <a:off x="4032330" y="2209897"/>
            <a:ext cx="1259160" cy="760184"/>
          </a:xfrm>
        </p:spPr>
        <p:txBody>
          <a:bodyPr anchor="ctr">
            <a:noAutofit/>
          </a:bodyPr>
          <a:lstStyle>
            <a:lvl1pPr marL="0" indent="0" algn="ctr">
              <a:lnSpc>
                <a:spcPct val="100000"/>
              </a:lnSpc>
              <a:spcBef>
                <a:spcPts val="0"/>
              </a:spcBef>
              <a:buNone/>
              <a:defRPr sz="2800" b="1">
                <a:solidFill>
                  <a:schemeClr val="tx1"/>
                </a:solidFill>
                <a:latin typeface="+mj-lt"/>
              </a:defRPr>
            </a:lvl1pPr>
          </a:lstStyle>
          <a:p>
            <a:pPr lvl="0"/>
            <a:r>
              <a:rPr lang="en-US" dirty="0"/>
              <a:t>xx%</a:t>
            </a:r>
          </a:p>
        </p:txBody>
      </p:sp>
      <p:sp>
        <p:nvSpPr>
          <p:cNvPr id="6" name="Text Placeholder 10">
            <a:extLst>
              <a:ext uri="{FF2B5EF4-FFF2-40B4-BE49-F238E27FC236}">
                <a16:creationId xmlns:a16="http://schemas.microsoft.com/office/drawing/2014/main" id="{48787902-1083-C53F-BCD7-8B067EA76642}"/>
              </a:ext>
            </a:extLst>
          </p:cNvPr>
          <p:cNvSpPr>
            <a:spLocks noGrp="1"/>
          </p:cNvSpPr>
          <p:nvPr>
            <p:ph type="body" sz="quarter" idx="36"/>
          </p:nvPr>
        </p:nvSpPr>
        <p:spPr>
          <a:xfrm>
            <a:off x="3450648" y="4162426"/>
            <a:ext cx="2422525"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7" name="Text Placeholder 10">
            <a:extLst>
              <a:ext uri="{FF2B5EF4-FFF2-40B4-BE49-F238E27FC236}">
                <a16:creationId xmlns:a16="http://schemas.microsoft.com/office/drawing/2014/main" id="{72B67B5C-8D9F-B622-63B4-608764373542}"/>
              </a:ext>
            </a:extLst>
          </p:cNvPr>
          <p:cNvSpPr>
            <a:spLocks noGrp="1"/>
          </p:cNvSpPr>
          <p:nvPr>
            <p:ph type="body" sz="quarter" idx="37"/>
          </p:nvPr>
        </p:nvSpPr>
        <p:spPr>
          <a:xfrm>
            <a:off x="3450648" y="3557116"/>
            <a:ext cx="242252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0" name="Oval 9">
            <a:extLst>
              <a:ext uri="{FF2B5EF4-FFF2-40B4-BE49-F238E27FC236}">
                <a16:creationId xmlns:a16="http://schemas.microsoft.com/office/drawing/2014/main" id="{10C15369-F481-7024-9705-6FDF72479195}"/>
              </a:ext>
            </a:extLst>
          </p:cNvPr>
          <p:cNvSpPr/>
          <p:nvPr userDrawn="1"/>
        </p:nvSpPr>
        <p:spPr>
          <a:xfrm>
            <a:off x="6734537"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 Placeholder 14">
            <a:extLst>
              <a:ext uri="{FF2B5EF4-FFF2-40B4-BE49-F238E27FC236}">
                <a16:creationId xmlns:a16="http://schemas.microsoft.com/office/drawing/2014/main" id="{2052C13B-0098-ADF1-F80D-CF9D4B1ECDEF}"/>
              </a:ext>
            </a:extLst>
          </p:cNvPr>
          <p:cNvSpPr>
            <a:spLocks noGrp="1"/>
          </p:cNvSpPr>
          <p:nvPr>
            <p:ph type="body" sz="quarter" idx="38" hasCustomPrompt="1"/>
          </p:nvPr>
        </p:nvSpPr>
        <p:spPr>
          <a:xfrm>
            <a:off x="6734537"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12" name="Text Placeholder 6">
            <a:extLst>
              <a:ext uri="{FF2B5EF4-FFF2-40B4-BE49-F238E27FC236}">
                <a16:creationId xmlns:a16="http://schemas.microsoft.com/office/drawing/2014/main" id="{D776CC3C-8C36-3769-68EC-C44EE527426E}"/>
              </a:ext>
            </a:extLst>
          </p:cNvPr>
          <p:cNvSpPr>
            <a:spLocks noGrp="1"/>
          </p:cNvSpPr>
          <p:nvPr>
            <p:ph type="body" sz="quarter" idx="39" hasCustomPrompt="1"/>
          </p:nvPr>
        </p:nvSpPr>
        <p:spPr>
          <a:xfrm>
            <a:off x="6895603" y="2209897"/>
            <a:ext cx="1259160" cy="760184"/>
          </a:xfrm>
        </p:spPr>
        <p:txBody>
          <a:bodyPr anchor="ctr">
            <a:noAutofit/>
          </a:bodyPr>
          <a:lstStyle>
            <a:lvl1pPr marL="0" indent="0" algn="ctr">
              <a:lnSpc>
                <a:spcPct val="100000"/>
              </a:lnSpc>
              <a:spcBef>
                <a:spcPts val="0"/>
              </a:spcBef>
              <a:buNone/>
              <a:defRPr sz="2800" b="1">
                <a:solidFill>
                  <a:schemeClr val="tx1"/>
                </a:solidFill>
                <a:latin typeface="+mj-lt"/>
              </a:defRPr>
            </a:lvl1pPr>
          </a:lstStyle>
          <a:p>
            <a:pPr lvl="0"/>
            <a:r>
              <a:rPr lang="en-US" dirty="0"/>
              <a:t>xx%</a:t>
            </a:r>
          </a:p>
        </p:txBody>
      </p:sp>
      <p:sp>
        <p:nvSpPr>
          <p:cNvPr id="14" name="Text Placeholder 10">
            <a:extLst>
              <a:ext uri="{FF2B5EF4-FFF2-40B4-BE49-F238E27FC236}">
                <a16:creationId xmlns:a16="http://schemas.microsoft.com/office/drawing/2014/main" id="{D1DB1F3F-F745-B461-21A4-BB077EB093B3}"/>
              </a:ext>
            </a:extLst>
          </p:cNvPr>
          <p:cNvSpPr>
            <a:spLocks noGrp="1"/>
          </p:cNvSpPr>
          <p:nvPr>
            <p:ph type="body" sz="quarter" idx="40"/>
          </p:nvPr>
        </p:nvSpPr>
        <p:spPr>
          <a:xfrm>
            <a:off x="6313921" y="4162426"/>
            <a:ext cx="2422525"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15" name="Text Placeholder 10">
            <a:extLst>
              <a:ext uri="{FF2B5EF4-FFF2-40B4-BE49-F238E27FC236}">
                <a16:creationId xmlns:a16="http://schemas.microsoft.com/office/drawing/2014/main" id="{E5C3A481-8899-5C9C-853B-30897D0F2C5B}"/>
              </a:ext>
            </a:extLst>
          </p:cNvPr>
          <p:cNvSpPr>
            <a:spLocks noGrp="1"/>
          </p:cNvSpPr>
          <p:nvPr>
            <p:ph type="body" sz="quarter" idx="41"/>
          </p:nvPr>
        </p:nvSpPr>
        <p:spPr>
          <a:xfrm>
            <a:off x="6313921" y="3557116"/>
            <a:ext cx="242252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6" name="Oval 15">
            <a:extLst>
              <a:ext uri="{FF2B5EF4-FFF2-40B4-BE49-F238E27FC236}">
                <a16:creationId xmlns:a16="http://schemas.microsoft.com/office/drawing/2014/main" id="{056946BB-6D5D-EF97-41CD-F22280712B5B}"/>
              </a:ext>
            </a:extLst>
          </p:cNvPr>
          <p:cNvSpPr/>
          <p:nvPr userDrawn="1"/>
        </p:nvSpPr>
        <p:spPr>
          <a:xfrm>
            <a:off x="9597809" y="1789592"/>
            <a:ext cx="1581292" cy="1581292"/>
          </a:xfrm>
          <a:prstGeom prst="ellipse">
            <a:avLst/>
          </a:prstGeom>
          <a:noFill/>
          <a:ln w="76200">
            <a:solidFill>
              <a:schemeClr val="tx1">
                <a:lumMod val="75000"/>
                <a:lumOff val="25000"/>
                <a:alpha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14">
            <a:extLst>
              <a:ext uri="{FF2B5EF4-FFF2-40B4-BE49-F238E27FC236}">
                <a16:creationId xmlns:a16="http://schemas.microsoft.com/office/drawing/2014/main" id="{D5F97318-61FA-2F18-0382-A8856C631414}"/>
              </a:ext>
            </a:extLst>
          </p:cNvPr>
          <p:cNvSpPr>
            <a:spLocks noGrp="1"/>
          </p:cNvSpPr>
          <p:nvPr>
            <p:ph type="body" sz="quarter" idx="42" hasCustomPrompt="1"/>
          </p:nvPr>
        </p:nvSpPr>
        <p:spPr>
          <a:xfrm>
            <a:off x="9597809" y="1789592"/>
            <a:ext cx="1581292" cy="1581292"/>
          </a:xfrm>
          <a:prstGeom prst="arc">
            <a:avLst>
              <a:gd name="adj1" fmla="val 16200000"/>
              <a:gd name="adj2" fmla="val 13391445"/>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algn="ctr">
              <a:defRPr lang="en-GB" sz="1000" dirty="0">
                <a:solidFill>
                  <a:sysClr val="windowText" lastClr="000000">
                    <a:alpha val="0"/>
                  </a:sysClr>
                </a:solidFill>
              </a:defRPr>
            </a:lvl1pPr>
          </a:lstStyle>
          <a:p>
            <a:pPr lvl="0" algn="ctr" defTabSz="914400"/>
            <a:r>
              <a:rPr lang="en-US" dirty="0"/>
              <a:t> </a:t>
            </a:r>
            <a:endParaRPr lang="en-GB" dirty="0"/>
          </a:p>
        </p:txBody>
      </p:sp>
      <p:sp>
        <p:nvSpPr>
          <p:cNvPr id="22" name="Text Placeholder 6">
            <a:extLst>
              <a:ext uri="{FF2B5EF4-FFF2-40B4-BE49-F238E27FC236}">
                <a16:creationId xmlns:a16="http://schemas.microsoft.com/office/drawing/2014/main" id="{0BE2247D-8013-D621-32F1-426DBE0E7C4D}"/>
              </a:ext>
            </a:extLst>
          </p:cNvPr>
          <p:cNvSpPr>
            <a:spLocks noGrp="1"/>
          </p:cNvSpPr>
          <p:nvPr>
            <p:ph type="body" sz="quarter" idx="43" hasCustomPrompt="1"/>
          </p:nvPr>
        </p:nvSpPr>
        <p:spPr>
          <a:xfrm>
            <a:off x="9758875" y="2209897"/>
            <a:ext cx="1259160" cy="760184"/>
          </a:xfrm>
        </p:spPr>
        <p:txBody>
          <a:bodyPr anchor="ctr">
            <a:noAutofit/>
          </a:bodyPr>
          <a:lstStyle>
            <a:lvl1pPr marL="0" indent="0" algn="ctr">
              <a:lnSpc>
                <a:spcPct val="100000"/>
              </a:lnSpc>
              <a:spcBef>
                <a:spcPts val="0"/>
              </a:spcBef>
              <a:buNone/>
              <a:defRPr sz="2800" b="1">
                <a:solidFill>
                  <a:schemeClr val="tx1"/>
                </a:solidFill>
                <a:latin typeface="+mj-lt"/>
              </a:defRPr>
            </a:lvl1pPr>
          </a:lstStyle>
          <a:p>
            <a:pPr lvl="0"/>
            <a:r>
              <a:rPr lang="en-US" dirty="0"/>
              <a:t>xx%</a:t>
            </a:r>
          </a:p>
        </p:txBody>
      </p:sp>
      <p:sp>
        <p:nvSpPr>
          <p:cNvPr id="23" name="Text Placeholder 10">
            <a:extLst>
              <a:ext uri="{FF2B5EF4-FFF2-40B4-BE49-F238E27FC236}">
                <a16:creationId xmlns:a16="http://schemas.microsoft.com/office/drawing/2014/main" id="{47B4FD26-8CA2-1326-9664-99F43F026741}"/>
              </a:ext>
            </a:extLst>
          </p:cNvPr>
          <p:cNvSpPr>
            <a:spLocks noGrp="1"/>
          </p:cNvSpPr>
          <p:nvPr>
            <p:ph type="body" sz="quarter" idx="44"/>
          </p:nvPr>
        </p:nvSpPr>
        <p:spPr>
          <a:xfrm>
            <a:off x="9177193" y="4162426"/>
            <a:ext cx="2422525" cy="1646818"/>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24" name="Text Placeholder 10">
            <a:extLst>
              <a:ext uri="{FF2B5EF4-FFF2-40B4-BE49-F238E27FC236}">
                <a16:creationId xmlns:a16="http://schemas.microsoft.com/office/drawing/2014/main" id="{C6827281-080C-3075-FCE7-5CDA9CD71843}"/>
              </a:ext>
            </a:extLst>
          </p:cNvPr>
          <p:cNvSpPr>
            <a:spLocks noGrp="1"/>
          </p:cNvSpPr>
          <p:nvPr>
            <p:ph type="body" sz="quarter" idx="45"/>
          </p:nvPr>
        </p:nvSpPr>
        <p:spPr>
          <a:xfrm>
            <a:off x="9177193" y="3557116"/>
            <a:ext cx="242252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290388721"/>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Chart C44V1">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pPr algn="ctr"/>
            <a:endParaRPr sz="1350">
              <a:solidFill>
                <a:schemeClr val="tx2"/>
              </a:solidFill>
            </a:endParaRPr>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2343" cy="930274"/>
          </a:xfrm>
        </p:spPr>
        <p:txBody>
          <a:bodyPr wrap="square" anchor="t">
            <a:noAutofit/>
          </a:bodyPr>
          <a:lstStyle>
            <a:lvl1pPr>
              <a:defRPr sz="4400" b="0">
                <a:latin typeface="+mj-lt"/>
              </a:defRPr>
            </a:lvl1pPr>
          </a:lstStyle>
          <a:p>
            <a:r>
              <a:rPr lang="en-US" dirty="0"/>
              <a:t>Click to edit Master title</a:t>
            </a:r>
          </a:p>
        </p:txBody>
      </p:sp>
      <p:sp>
        <p:nvSpPr>
          <p:cNvPr id="26" name="Chart Placeholder 25">
            <a:extLst>
              <a:ext uri="{FF2B5EF4-FFF2-40B4-BE49-F238E27FC236}">
                <a16:creationId xmlns:a16="http://schemas.microsoft.com/office/drawing/2014/main" id="{F4B24E60-B27C-5A25-E32D-B6C038280008}"/>
              </a:ext>
            </a:extLst>
          </p:cNvPr>
          <p:cNvSpPr>
            <a:spLocks noGrp="1"/>
          </p:cNvSpPr>
          <p:nvPr>
            <p:ph type="chart" sz="quarter" idx="10"/>
          </p:nvPr>
        </p:nvSpPr>
        <p:spPr>
          <a:xfrm>
            <a:off x="587375" y="1630363"/>
            <a:ext cx="4921885" cy="4229415"/>
          </a:xfrm>
        </p:spPr>
        <p:txBody>
          <a:bodyPr/>
          <a:lstStyle/>
          <a:p>
            <a:endParaRPr lang="en-GB"/>
          </a:p>
        </p:txBody>
      </p:sp>
      <p:sp>
        <p:nvSpPr>
          <p:cNvPr id="27" name="Text Placeholder 10">
            <a:extLst>
              <a:ext uri="{FF2B5EF4-FFF2-40B4-BE49-F238E27FC236}">
                <a16:creationId xmlns:a16="http://schemas.microsoft.com/office/drawing/2014/main" id="{A7C87ED8-4CE5-C5FF-FD26-3C8956413540}"/>
              </a:ext>
            </a:extLst>
          </p:cNvPr>
          <p:cNvSpPr>
            <a:spLocks noGrp="1"/>
          </p:cNvSpPr>
          <p:nvPr>
            <p:ph type="body" sz="quarter" idx="13"/>
          </p:nvPr>
        </p:nvSpPr>
        <p:spPr>
          <a:xfrm>
            <a:off x="6677833" y="2235674"/>
            <a:ext cx="4921885" cy="3624104"/>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28" name="Text Placeholder 10">
            <a:extLst>
              <a:ext uri="{FF2B5EF4-FFF2-40B4-BE49-F238E27FC236}">
                <a16:creationId xmlns:a16="http://schemas.microsoft.com/office/drawing/2014/main" id="{CC019D02-6671-C71E-BC8C-FE5992C8631F}"/>
              </a:ext>
            </a:extLst>
          </p:cNvPr>
          <p:cNvSpPr>
            <a:spLocks noGrp="1"/>
          </p:cNvSpPr>
          <p:nvPr>
            <p:ph type="body" sz="quarter" idx="14"/>
          </p:nvPr>
        </p:nvSpPr>
        <p:spPr>
          <a:xfrm>
            <a:off x="6677833" y="1630363"/>
            <a:ext cx="4921885"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207527996"/>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4124D-8B4A-0D3F-03F8-EC39EA2866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E6EE96-177B-9313-81A1-AAEE57D9D8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AF1BEE-170F-597A-FA95-C7A83F876F6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A4B39E-2974-5E7E-0F2C-736EBD7EFCF0}"/>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6" name="Footer Placeholder 5">
            <a:extLst>
              <a:ext uri="{FF2B5EF4-FFF2-40B4-BE49-F238E27FC236}">
                <a16:creationId xmlns:a16="http://schemas.microsoft.com/office/drawing/2014/main" id="{C6578425-0A53-A4D5-8660-70559BD234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EE3EC-87BE-9BDE-9602-3AB81E41F711}"/>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32357961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 Chart C44V2">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BFF1DBEE-BA8F-4618-BF57-BEEB95047B28}"/>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sp>
        <p:nvSpPr>
          <p:cNvPr id="19" name="Line">
            <a:extLst>
              <a:ext uri="{FF2B5EF4-FFF2-40B4-BE49-F238E27FC236}">
                <a16:creationId xmlns:a16="http://schemas.microsoft.com/office/drawing/2014/main" id="{B6DF2F05-FD6A-291F-179A-BE2A76DF883B}"/>
              </a:ext>
            </a:extLst>
          </p:cNvPr>
          <p:cNvSpPr/>
          <p:nvPr userDrawn="1"/>
        </p:nvSpPr>
        <p:spPr>
          <a:xfrm>
            <a:off x="587375" y="5980775"/>
            <a:ext cx="11012343" cy="0"/>
          </a:xfrm>
          <a:prstGeom prst="line">
            <a:avLst/>
          </a:prstGeom>
          <a:ln w="12700">
            <a:solidFill>
              <a:srgbClr val="000000"/>
            </a:solidFill>
            <a:miter/>
          </a:ln>
        </p:spPr>
        <p:txBody>
          <a:bodyPr lIns="34289" rIns="34289"/>
          <a:lstStyle/>
          <a:p>
            <a:pPr algn="ctr"/>
            <a:endParaRPr sz="1350">
              <a:solidFill>
                <a:schemeClr val="tx2"/>
              </a:solidFill>
            </a:endParaRPr>
          </a:p>
        </p:txBody>
      </p:sp>
      <p:sp>
        <p:nvSpPr>
          <p:cNvPr id="20" name="Title 1">
            <a:extLst>
              <a:ext uri="{FF2B5EF4-FFF2-40B4-BE49-F238E27FC236}">
                <a16:creationId xmlns:a16="http://schemas.microsoft.com/office/drawing/2014/main" id="{04E9220F-E5C9-CFB9-AA17-FDE8B4DC722C}"/>
              </a:ext>
            </a:extLst>
          </p:cNvPr>
          <p:cNvSpPr>
            <a:spLocks noGrp="1"/>
          </p:cNvSpPr>
          <p:nvPr>
            <p:ph type="title"/>
          </p:nvPr>
        </p:nvSpPr>
        <p:spPr>
          <a:xfrm>
            <a:off x="587375" y="584201"/>
            <a:ext cx="11012343" cy="930274"/>
          </a:xfrm>
        </p:spPr>
        <p:txBody>
          <a:bodyPr wrap="square" anchor="t">
            <a:noAutofit/>
          </a:bodyPr>
          <a:lstStyle>
            <a:lvl1pPr>
              <a:defRPr sz="4400" b="0">
                <a:latin typeface="+mj-lt"/>
              </a:defRPr>
            </a:lvl1pPr>
          </a:lstStyle>
          <a:p>
            <a:r>
              <a:rPr lang="en-US" dirty="0"/>
              <a:t>Click to edit Master title</a:t>
            </a:r>
          </a:p>
        </p:txBody>
      </p:sp>
      <p:sp>
        <p:nvSpPr>
          <p:cNvPr id="26" name="Chart Placeholder 25">
            <a:extLst>
              <a:ext uri="{FF2B5EF4-FFF2-40B4-BE49-F238E27FC236}">
                <a16:creationId xmlns:a16="http://schemas.microsoft.com/office/drawing/2014/main" id="{F4B24E60-B27C-5A25-E32D-B6C038280008}"/>
              </a:ext>
            </a:extLst>
          </p:cNvPr>
          <p:cNvSpPr>
            <a:spLocks noGrp="1"/>
          </p:cNvSpPr>
          <p:nvPr>
            <p:ph type="chart" sz="quarter" idx="10"/>
          </p:nvPr>
        </p:nvSpPr>
        <p:spPr>
          <a:xfrm>
            <a:off x="6682740" y="1630363"/>
            <a:ext cx="4921885" cy="4229415"/>
          </a:xfrm>
        </p:spPr>
        <p:txBody>
          <a:bodyPr/>
          <a:lstStyle/>
          <a:p>
            <a:endParaRPr lang="en-GB"/>
          </a:p>
        </p:txBody>
      </p:sp>
      <p:sp>
        <p:nvSpPr>
          <p:cNvPr id="2" name="Text Placeholder 10">
            <a:extLst>
              <a:ext uri="{FF2B5EF4-FFF2-40B4-BE49-F238E27FC236}">
                <a16:creationId xmlns:a16="http://schemas.microsoft.com/office/drawing/2014/main" id="{A7C87ED8-4CE5-C5FF-FD26-3C8956413540}"/>
              </a:ext>
            </a:extLst>
          </p:cNvPr>
          <p:cNvSpPr>
            <a:spLocks noGrp="1"/>
          </p:cNvSpPr>
          <p:nvPr>
            <p:ph type="body" sz="quarter" idx="13"/>
          </p:nvPr>
        </p:nvSpPr>
        <p:spPr>
          <a:xfrm>
            <a:off x="587375" y="2235674"/>
            <a:ext cx="4921885" cy="3624104"/>
          </a:xfrm>
        </p:spPr>
        <p:txBody>
          <a:bodyPr>
            <a:noAutofit/>
          </a:bodyPr>
          <a:lstStyle>
            <a:lvl1pPr marL="0" indent="0">
              <a:lnSpc>
                <a:spcPct val="100000"/>
              </a:lnSpc>
              <a:spcBef>
                <a:spcPts val="0"/>
              </a:spcBef>
              <a:buNone/>
              <a:defRPr sz="1600">
                <a:solidFill>
                  <a:schemeClr val="tx2"/>
                </a:solidFill>
              </a:defRPr>
            </a:lvl1pPr>
          </a:lstStyle>
          <a:p>
            <a:pPr lvl="0"/>
            <a:r>
              <a:rPr lang="en-US" dirty="0"/>
              <a:t>Click to edit Master text styles</a:t>
            </a:r>
          </a:p>
        </p:txBody>
      </p:sp>
      <p:sp>
        <p:nvSpPr>
          <p:cNvPr id="4" name="Text Placeholder 10">
            <a:extLst>
              <a:ext uri="{FF2B5EF4-FFF2-40B4-BE49-F238E27FC236}">
                <a16:creationId xmlns:a16="http://schemas.microsoft.com/office/drawing/2014/main" id="{CC019D02-6671-C71E-BC8C-FE5992C8631F}"/>
              </a:ext>
            </a:extLst>
          </p:cNvPr>
          <p:cNvSpPr>
            <a:spLocks noGrp="1"/>
          </p:cNvSpPr>
          <p:nvPr>
            <p:ph type="body" sz="quarter" idx="14"/>
          </p:nvPr>
        </p:nvSpPr>
        <p:spPr>
          <a:xfrm>
            <a:off x="587375" y="1630363"/>
            <a:ext cx="4921885" cy="602673"/>
          </a:xfrm>
        </p:spPr>
        <p:txBody>
          <a:bodyPr anchor="b">
            <a:noAutofit/>
          </a:bodyPr>
          <a:lstStyle>
            <a:lvl1pPr marL="0" indent="0">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720850894"/>
      </p:ext>
    </p:extLst>
  </p:cSld>
  <p:clrMapOvr>
    <a:masterClrMapping/>
  </p:clrMapOvr>
  <p:extLst>
    <p:ext uri="{DCECCB84-F9BA-43D5-87BE-67443E8EF086}">
      <p15:sldGuideLst xmlns:p15="http://schemas.microsoft.com/office/powerpoint/2012/main">
        <p15:guide id="2" pos="9848">
          <p15:clr>
            <a:srgbClr val="FBAE40"/>
          </p15:clr>
        </p15:guide>
        <p15:guide id="3" pos="5120">
          <p15:clr>
            <a:srgbClr val="FBAE40"/>
          </p15:clr>
        </p15:guide>
        <p15:guide id="4" orient="horz" pos="542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meline I60V1">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0ACDD1A6-536E-0CCF-EF98-51B51BF6A585}"/>
              </a:ext>
            </a:extLst>
          </p:cNvPr>
          <p:cNvSpPr>
            <a:spLocks noGrp="1"/>
          </p:cNvSpPr>
          <p:nvPr>
            <p:ph type="body" sz="quarter" idx="25" hasCustomPrompt="1"/>
          </p:nvPr>
        </p:nvSpPr>
        <p:spPr>
          <a:xfrm>
            <a:off x="5829872" y="3588768"/>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3" name="Line">
            <a:extLst>
              <a:ext uri="{FF2B5EF4-FFF2-40B4-BE49-F238E27FC236}">
                <a16:creationId xmlns:a16="http://schemas.microsoft.com/office/drawing/2014/main" id="{BC5305DD-784C-DCC5-7399-2D36AF29D154}"/>
              </a:ext>
            </a:extLst>
          </p:cNvPr>
          <p:cNvSpPr/>
          <p:nvPr userDrawn="1"/>
        </p:nvSpPr>
        <p:spPr>
          <a:xfrm>
            <a:off x="587375" y="3747625"/>
            <a:ext cx="11012343" cy="0"/>
          </a:xfrm>
          <a:prstGeom prst="line">
            <a:avLst/>
          </a:prstGeom>
          <a:ln w="25400">
            <a:solidFill>
              <a:schemeClr val="tx1"/>
            </a:solidFill>
            <a:prstDash val="dash"/>
            <a:miter/>
            <a:tailEnd type="stealth" w="lg" len="lg"/>
          </a:ln>
        </p:spPr>
        <p:txBody>
          <a:bodyPr lIns="34289" rIns="34289"/>
          <a:lstStyle/>
          <a:p>
            <a:endParaRPr sz="1350"/>
          </a:p>
        </p:txBody>
      </p:sp>
      <p:sp>
        <p:nvSpPr>
          <p:cNvPr id="30" name="Text Placeholder 29">
            <a:extLst>
              <a:ext uri="{FF2B5EF4-FFF2-40B4-BE49-F238E27FC236}">
                <a16:creationId xmlns:a16="http://schemas.microsoft.com/office/drawing/2014/main" id="{A0291D71-218F-D9A9-2622-7DB85D8925E4}"/>
              </a:ext>
            </a:extLst>
          </p:cNvPr>
          <p:cNvSpPr>
            <a:spLocks noGrp="1"/>
          </p:cNvSpPr>
          <p:nvPr>
            <p:ph type="body" sz="quarter" idx="28" hasCustomPrompt="1"/>
          </p:nvPr>
        </p:nvSpPr>
        <p:spPr>
          <a:xfrm>
            <a:off x="1948715"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587375" y="4670648"/>
            <a:ext cx="2948940" cy="1181511"/>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587375" y="4065339"/>
            <a:ext cx="2948940"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587375" y="3191625"/>
            <a:ext cx="2948940" cy="317714"/>
          </a:xfrm>
        </p:spPr>
        <p:txBody>
          <a:bodyPr anchor="b">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13" name="Text Placeholder 10">
            <a:extLst>
              <a:ext uri="{FF2B5EF4-FFF2-40B4-BE49-F238E27FC236}">
                <a16:creationId xmlns:a16="http://schemas.microsoft.com/office/drawing/2014/main" id="{007B9150-95B2-43DD-FC9D-3EA2304B84C8}"/>
              </a:ext>
            </a:extLst>
          </p:cNvPr>
          <p:cNvSpPr>
            <a:spLocks noGrp="1"/>
          </p:cNvSpPr>
          <p:nvPr>
            <p:ph type="body" sz="quarter" idx="18" hasCustomPrompt="1"/>
          </p:nvPr>
        </p:nvSpPr>
        <p:spPr>
          <a:xfrm>
            <a:off x="4468532" y="3985911"/>
            <a:ext cx="2948940" cy="317714"/>
          </a:xfrm>
        </p:spPr>
        <p:txBody>
          <a:bodyPr anchor="b">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9" name="Text Placeholder 28">
            <a:extLst>
              <a:ext uri="{FF2B5EF4-FFF2-40B4-BE49-F238E27FC236}">
                <a16:creationId xmlns:a16="http://schemas.microsoft.com/office/drawing/2014/main" id="{2AA0503F-912F-E893-7DC8-F27630BC0AFA}"/>
              </a:ext>
            </a:extLst>
          </p:cNvPr>
          <p:cNvSpPr>
            <a:spLocks noGrp="1"/>
          </p:cNvSpPr>
          <p:nvPr>
            <p:ph type="body" sz="quarter" idx="27" hasCustomPrompt="1"/>
          </p:nvPr>
        </p:nvSpPr>
        <p:spPr>
          <a:xfrm>
            <a:off x="9711028"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15" name="Text Placeholder 10">
            <a:extLst>
              <a:ext uri="{FF2B5EF4-FFF2-40B4-BE49-F238E27FC236}">
                <a16:creationId xmlns:a16="http://schemas.microsoft.com/office/drawing/2014/main" id="{17AE3F38-484E-8027-C32D-B240FBB2580F}"/>
              </a:ext>
            </a:extLst>
          </p:cNvPr>
          <p:cNvSpPr>
            <a:spLocks noGrp="1"/>
          </p:cNvSpPr>
          <p:nvPr>
            <p:ph type="body" sz="quarter" idx="19"/>
          </p:nvPr>
        </p:nvSpPr>
        <p:spPr>
          <a:xfrm>
            <a:off x="8349688" y="4670648"/>
            <a:ext cx="2948940" cy="1181511"/>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16" name="Text Placeholder 10">
            <a:extLst>
              <a:ext uri="{FF2B5EF4-FFF2-40B4-BE49-F238E27FC236}">
                <a16:creationId xmlns:a16="http://schemas.microsoft.com/office/drawing/2014/main" id="{7218F744-A07C-F8EF-CC0A-E4AD045A2D52}"/>
              </a:ext>
            </a:extLst>
          </p:cNvPr>
          <p:cNvSpPr>
            <a:spLocks noGrp="1"/>
          </p:cNvSpPr>
          <p:nvPr>
            <p:ph type="body" sz="quarter" idx="20"/>
          </p:nvPr>
        </p:nvSpPr>
        <p:spPr>
          <a:xfrm>
            <a:off x="8349688" y="4065339"/>
            <a:ext cx="2948940"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7" name="Text Placeholder 10">
            <a:extLst>
              <a:ext uri="{FF2B5EF4-FFF2-40B4-BE49-F238E27FC236}">
                <a16:creationId xmlns:a16="http://schemas.microsoft.com/office/drawing/2014/main" id="{A190B8ED-0179-5E35-1308-5D8108D82AE1}"/>
              </a:ext>
            </a:extLst>
          </p:cNvPr>
          <p:cNvSpPr>
            <a:spLocks noGrp="1"/>
          </p:cNvSpPr>
          <p:nvPr>
            <p:ph type="body" sz="quarter" idx="21" hasCustomPrompt="1"/>
          </p:nvPr>
        </p:nvSpPr>
        <p:spPr>
          <a:xfrm>
            <a:off x="8349688" y="3191625"/>
            <a:ext cx="2948940" cy="317714"/>
          </a:xfrm>
        </p:spPr>
        <p:txBody>
          <a:bodyPr anchor="b">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2" name="Text Placeholder 10">
            <a:extLst>
              <a:ext uri="{FF2B5EF4-FFF2-40B4-BE49-F238E27FC236}">
                <a16:creationId xmlns:a16="http://schemas.microsoft.com/office/drawing/2014/main" id="{DE5F7162-0C65-68F6-5B4A-B7B95913E1A5}"/>
              </a:ext>
            </a:extLst>
          </p:cNvPr>
          <p:cNvSpPr>
            <a:spLocks noGrp="1"/>
          </p:cNvSpPr>
          <p:nvPr>
            <p:ph type="body" sz="quarter" idx="16"/>
          </p:nvPr>
        </p:nvSpPr>
        <p:spPr>
          <a:xfrm>
            <a:off x="4468532" y="2331587"/>
            <a:ext cx="2948940" cy="1181511"/>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23" name="Text Placeholder 10">
            <a:extLst>
              <a:ext uri="{FF2B5EF4-FFF2-40B4-BE49-F238E27FC236}">
                <a16:creationId xmlns:a16="http://schemas.microsoft.com/office/drawing/2014/main" id="{F9E05BA1-6724-0402-3843-571B91A91F3E}"/>
              </a:ext>
            </a:extLst>
          </p:cNvPr>
          <p:cNvSpPr>
            <a:spLocks noGrp="1"/>
          </p:cNvSpPr>
          <p:nvPr>
            <p:ph type="body" sz="quarter" idx="17"/>
          </p:nvPr>
        </p:nvSpPr>
        <p:spPr>
          <a:xfrm>
            <a:off x="4468532" y="1726278"/>
            <a:ext cx="2948940"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7948517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meline I60V2">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0ACDD1A6-536E-0CCF-EF98-51B51BF6A585}"/>
              </a:ext>
            </a:extLst>
          </p:cNvPr>
          <p:cNvSpPr>
            <a:spLocks noGrp="1"/>
          </p:cNvSpPr>
          <p:nvPr>
            <p:ph type="body" sz="quarter" idx="25" hasCustomPrompt="1"/>
          </p:nvPr>
        </p:nvSpPr>
        <p:spPr>
          <a:xfrm>
            <a:off x="4384244" y="3588768"/>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2343" cy="930274"/>
          </a:xfrm>
        </p:spPr>
        <p:txBody>
          <a:bodyPr wrap="square" anchor="t">
            <a:noAutofit/>
          </a:bodyPr>
          <a:lstStyle>
            <a:lvl1pPr>
              <a:defRPr sz="4400" b="0">
                <a:latin typeface="+mj-lt"/>
              </a:defRPr>
            </a:lvl1pPr>
          </a:lstStyle>
          <a:p>
            <a:r>
              <a:rPr lang="en-US" dirty="0"/>
              <a:t>Click to edit Master title</a:t>
            </a:r>
          </a:p>
        </p:txBody>
      </p:sp>
      <p:sp>
        <p:nvSpPr>
          <p:cNvPr id="3" name="Line">
            <a:extLst>
              <a:ext uri="{FF2B5EF4-FFF2-40B4-BE49-F238E27FC236}">
                <a16:creationId xmlns:a16="http://schemas.microsoft.com/office/drawing/2014/main" id="{BC5305DD-784C-DCC5-7399-2D36AF29D154}"/>
              </a:ext>
            </a:extLst>
          </p:cNvPr>
          <p:cNvSpPr/>
          <p:nvPr userDrawn="1"/>
        </p:nvSpPr>
        <p:spPr>
          <a:xfrm>
            <a:off x="587375" y="3747625"/>
            <a:ext cx="11012343" cy="0"/>
          </a:xfrm>
          <a:prstGeom prst="line">
            <a:avLst/>
          </a:prstGeom>
          <a:ln w="25400">
            <a:solidFill>
              <a:schemeClr val="tx1"/>
            </a:solidFill>
            <a:prstDash val="dash"/>
            <a:miter/>
            <a:tailEnd type="stealth" w="lg" len="lg"/>
          </a:ln>
        </p:spPr>
        <p:txBody>
          <a:bodyPr lIns="34289" rIns="34289"/>
          <a:lstStyle/>
          <a:p>
            <a:endParaRPr sz="1350"/>
          </a:p>
        </p:txBody>
      </p:sp>
      <p:sp>
        <p:nvSpPr>
          <p:cNvPr id="30" name="Text Placeholder 29">
            <a:extLst>
              <a:ext uri="{FF2B5EF4-FFF2-40B4-BE49-F238E27FC236}">
                <a16:creationId xmlns:a16="http://schemas.microsoft.com/office/drawing/2014/main" id="{A0291D71-218F-D9A9-2622-7DB85D8925E4}"/>
              </a:ext>
            </a:extLst>
          </p:cNvPr>
          <p:cNvSpPr>
            <a:spLocks noGrp="1"/>
          </p:cNvSpPr>
          <p:nvPr>
            <p:ph type="body" sz="quarter" idx="28" hasCustomPrompt="1"/>
          </p:nvPr>
        </p:nvSpPr>
        <p:spPr>
          <a:xfrm>
            <a:off x="1524000"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587375" y="4670648"/>
            <a:ext cx="2163445" cy="1181511"/>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587375" y="4065339"/>
            <a:ext cx="216344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587375" y="3191625"/>
            <a:ext cx="2163445" cy="317714"/>
          </a:xfrm>
        </p:spPr>
        <p:txBody>
          <a:bodyPr anchor="b">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13" name="Text Placeholder 10">
            <a:extLst>
              <a:ext uri="{FF2B5EF4-FFF2-40B4-BE49-F238E27FC236}">
                <a16:creationId xmlns:a16="http://schemas.microsoft.com/office/drawing/2014/main" id="{007B9150-95B2-43DD-FC9D-3EA2304B84C8}"/>
              </a:ext>
            </a:extLst>
          </p:cNvPr>
          <p:cNvSpPr>
            <a:spLocks noGrp="1"/>
          </p:cNvSpPr>
          <p:nvPr>
            <p:ph type="body" sz="quarter" idx="18" hasCustomPrompt="1"/>
          </p:nvPr>
        </p:nvSpPr>
        <p:spPr>
          <a:xfrm>
            <a:off x="3435754" y="3985911"/>
            <a:ext cx="2163445" cy="317714"/>
          </a:xfrm>
        </p:spPr>
        <p:txBody>
          <a:bodyPr anchor="b">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9" name="Text Placeholder 28">
            <a:extLst>
              <a:ext uri="{FF2B5EF4-FFF2-40B4-BE49-F238E27FC236}">
                <a16:creationId xmlns:a16="http://schemas.microsoft.com/office/drawing/2014/main" id="{2AA0503F-912F-E893-7DC8-F27630BC0AFA}"/>
              </a:ext>
            </a:extLst>
          </p:cNvPr>
          <p:cNvSpPr>
            <a:spLocks noGrp="1"/>
          </p:cNvSpPr>
          <p:nvPr>
            <p:ph type="body" sz="quarter" idx="27" hasCustomPrompt="1"/>
          </p:nvPr>
        </p:nvSpPr>
        <p:spPr>
          <a:xfrm>
            <a:off x="7226300"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15" name="Text Placeholder 10">
            <a:extLst>
              <a:ext uri="{FF2B5EF4-FFF2-40B4-BE49-F238E27FC236}">
                <a16:creationId xmlns:a16="http://schemas.microsoft.com/office/drawing/2014/main" id="{17AE3F38-484E-8027-C32D-B240FBB2580F}"/>
              </a:ext>
            </a:extLst>
          </p:cNvPr>
          <p:cNvSpPr>
            <a:spLocks noGrp="1"/>
          </p:cNvSpPr>
          <p:nvPr>
            <p:ph type="body" sz="quarter" idx="19"/>
          </p:nvPr>
        </p:nvSpPr>
        <p:spPr>
          <a:xfrm>
            <a:off x="6284133" y="4670648"/>
            <a:ext cx="2163445" cy="1181511"/>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16" name="Text Placeholder 10">
            <a:extLst>
              <a:ext uri="{FF2B5EF4-FFF2-40B4-BE49-F238E27FC236}">
                <a16:creationId xmlns:a16="http://schemas.microsoft.com/office/drawing/2014/main" id="{7218F744-A07C-F8EF-CC0A-E4AD045A2D52}"/>
              </a:ext>
            </a:extLst>
          </p:cNvPr>
          <p:cNvSpPr>
            <a:spLocks noGrp="1"/>
          </p:cNvSpPr>
          <p:nvPr>
            <p:ph type="body" sz="quarter" idx="20"/>
          </p:nvPr>
        </p:nvSpPr>
        <p:spPr>
          <a:xfrm>
            <a:off x="6284133" y="4065339"/>
            <a:ext cx="216344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7" name="Text Placeholder 10">
            <a:extLst>
              <a:ext uri="{FF2B5EF4-FFF2-40B4-BE49-F238E27FC236}">
                <a16:creationId xmlns:a16="http://schemas.microsoft.com/office/drawing/2014/main" id="{A190B8ED-0179-5E35-1308-5D8108D82AE1}"/>
              </a:ext>
            </a:extLst>
          </p:cNvPr>
          <p:cNvSpPr>
            <a:spLocks noGrp="1"/>
          </p:cNvSpPr>
          <p:nvPr>
            <p:ph type="body" sz="quarter" idx="21" hasCustomPrompt="1"/>
          </p:nvPr>
        </p:nvSpPr>
        <p:spPr>
          <a:xfrm>
            <a:off x="6284133" y="3191625"/>
            <a:ext cx="2163445" cy="317714"/>
          </a:xfrm>
        </p:spPr>
        <p:txBody>
          <a:bodyPr anchor="b">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8" name="Text Placeholder 27">
            <a:extLst>
              <a:ext uri="{FF2B5EF4-FFF2-40B4-BE49-F238E27FC236}">
                <a16:creationId xmlns:a16="http://schemas.microsoft.com/office/drawing/2014/main" id="{D8189EAD-5F4B-AA86-4234-6FD2DDF21698}"/>
              </a:ext>
            </a:extLst>
          </p:cNvPr>
          <p:cNvSpPr>
            <a:spLocks noGrp="1"/>
          </p:cNvSpPr>
          <p:nvPr>
            <p:ph type="body" sz="quarter" idx="26" hasCustomPrompt="1"/>
          </p:nvPr>
        </p:nvSpPr>
        <p:spPr>
          <a:xfrm>
            <a:off x="10071100"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21" name="Text Placeholder 10">
            <a:extLst>
              <a:ext uri="{FF2B5EF4-FFF2-40B4-BE49-F238E27FC236}">
                <a16:creationId xmlns:a16="http://schemas.microsoft.com/office/drawing/2014/main" id="{30F749BF-F427-2D59-B086-55A99286C6CF}"/>
              </a:ext>
            </a:extLst>
          </p:cNvPr>
          <p:cNvSpPr>
            <a:spLocks noGrp="1"/>
          </p:cNvSpPr>
          <p:nvPr>
            <p:ph type="body" sz="quarter" idx="24" hasCustomPrompt="1"/>
          </p:nvPr>
        </p:nvSpPr>
        <p:spPr>
          <a:xfrm>
            <a:off x="9132512" y="3985911"/>
            <a:ext cx="2163445" cy="317714"/>
          </a:xfrm>
        </p:spPr>
        <p:txBody>
          <a:bodyPr anchor="b">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2" name="Text Placeholder 10">
            <a:extLst>
              <a:ext uri="{FF2B5EF4-FFF2-40B4-BE49-F238E27FC236}">
                <a16:creationId xmlns:a16="http://schemas.microsoft.com/office/drawing/2014/main" id="{DE5F7162-0C65-68F6-5B4A-B7B95913E1A5}"/>
              </a:ext>
            </a:extLst>
          </p:cNvPr>
          <p:cNvSpPr>
            <a:spLocks noGrp="1"/>
          </p:cNvSpPr>
          <p:nvPr>
            <p:ph type="body" sz="quarter" idx="16"/>
          </p:nvPr>
        </p:nvSpPr>
        <p:spPr>
          <a:xfrm>
            <a:off x="3435754" y="2331587"/>
            <a:ext cx="2163445" cy="1181511"/>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23" name="Text Placeholder 10">
            <a:extLst>
              <a:ext uri="{FF2B5EF4-FFF2-40B4-BE49-F238E27FC236}">
                <a16:creationId xmlns:a16="http://schemas.microsoft.com/office/drawing/2014/main" id="{F9E05BA1-6724-0402-3843-571B91A91F3E}"/>
              </a:ext>
            </a:extLst>
          </p:cNvPr>
          <p:cNvSpPr>
            <a:spLocks noGrp="1"/>
          </p:cNvSpPr>
          <p:nvPr>
            <p:ph type="body" sz="quarter" idx="17"/>
          </p:nvPr>
        </p:nvSpPr>
        <p:spPr>
          <a:xfrm>
            <a:off x="3435754" y="1726278"/>
            <a:ext cx="216344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4" name="Text Placeholder 10">
            <a:extLst>
              <a:ext uri="{FF2B5EF4-FFF2-40B4-BE49-F238E27FC236}">
                <a16:creationId xmlns:a16="http://schemas.microsoft.com/office/drawing/2014/main" id="{B0313C93-29A6-3A40-311C-072490AE271F}"/>
              </a:ext>
            </a:extLst>
          </p:cNvPr>
          <p:cNvSpPr>
            <a:spLocks noGrp="1"/>
          </p:cNvSpPr>
          <p:nvPr>
            <p:ph type="body" sz="quarter" idx="22"/>
          </p:nvPr>
        </p:nvSpPr>
        <p:spPr>
          <a:xfrm>
            <a:off x="9132512" y="2331587"/>
            <a:ext cx="2163445" cy="1181511"/>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25" name="Text Placeholder 10">
            <a:extLst>
              <a:ext uri="{FF2B5EF4-FFF2-40B4-BE49-F238E27FC236}">
                <a16:creationId xmlns:a16="http://schemas.microsoft.com/office/drawing/2014/main" id="{621B90FF-CCB6-7695-8F17-60F1539B2469}"/>
              </a:ext>
            </a:extLst>
          </p:cNvPr>
          <p:cNvSpPr>
            <a:spLocks noGrp="1"/>
          </p:cNvSpPr>
          <p:nvPr>
            <p:ph type="body" sz="quarter" idx="23"/>
          </p:nvPr>
        </p:nvSpPr>
        <p:spPr>
          <a:xfrm>
            <a:off x="9132512" y="1726278"/>
            <a:ext cx="2163445"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304417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meline I60V3">
    <p:spTree>
      <p:nvGrpSpPr>
        <p:cNvPr id="1" name=""/>
        <p:cNvGrpSpPr/>
        <p:nvPr/>
      </p:nvGrpSpPr>
      <p:grpSpPr>
        <a:xfrm>
          <a:off x="0" y="0"/>
          <a:ext cx="0" cy="0"/>
          <a:chOff x="0" y="0"/>
          <a:chExt cx="0" cy="0"/>
        </a:xfrm>
      </p:grpSpPr>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3" name="Line">
            <a:extLst>
              <a:ext uri="{FF2B5EF4-FFF2-40B4-BE49-F238E27FC236}">
                <a16:creationId xmlns:a16="http://schemas.microsoft.com/office/drawing/2014/main" id="{BC5305DD-784C-DCC5-7399-2D36AF29D154}"/>
              </a:ext>
            </a:extLst>
          </p:cNvPr>
          <p:cNvSpPr/>
          <p:nvPr userDrawn="1"/>
        </p:nvSpPr>
        <p:spPr>
          <a:xfrm>
            <a:off x="587375" y="3747625"/>
            <a:ext cx="11012343" cy="0"/>
          </a:xfrm>
          <a:prstGeom prst="line">
            <a:avLst/>
          </a:prstGeom>
          <a:ln w="25400">
            <a:solidFill>
              <a:schemeClr val="tx1"/>
            </a:solidFill>
            <a:prstDash val="dash"/>
            <a:miter/>
            <a:tailEnd type="stealth" w="lg" len="lg"/>
          </a:ln>
        </p:spPr>
        <p:txBody>
          <a:bodyPr lIns="34289" rIns="34289"/>
          <a:lstStyle/>
          <a:p>
            <a:endParaRPr sz="1350"/>
          </a:p>
        </p:txBody>
      </p:sp>
      <p:sp>
        <p:nvSpPr>
          <p:cNvPr id="30" name="Text Placeholder 29">
            <a:extLst>
              <a:ext uri="{FF2B5EF4-FFF2-40B4-BE49-F238E27FC236}">
                <a16:creationId xmlns:a16="http://schemas.microsoft.com/office/drawing/2014/main" id="{A0291D71-218F-D9A9-2622-7DB85D8925E4}"/>
              </a:ext>
            </a:extLst>
          </p:cNvPr>
          <p:cNvSpPr>
            <a:spLocks noGrp="1"/>
          </p:cNvSpPr>
          <p:nvPr>
            <p:ph type="body" sz="quarter" idx="28" hasCustomPrompt="1"/>
          </p:nvPr>
        </p:nvSpPr>
        <p:spPr>
          <a:xfrm>
            <a:off x="1495008"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587376" y="4670648"/>
            <a:ext cx="204152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587376" y="4065339"/>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587376" y="3191625"/>
            <a:ext cx="204152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4" name="Text Placeholder 29">
            <a:extLst>
              <a:ext uri="{FF2B5EF4-FFF2-40B4-BE49-F238E27FC236}">
                <a16:creationId xmlns:a16="http://schemas.microsoft.com/office/drawing/2014/main" id="{6666E3DC-EEDD-CA04-3684-EDA81D3EA963}"/>
              </a:ext>
            </a:extLst>
          </p:cNvPr>
          <p:cNvSpPr>
            <a:spLocks noGrp="1"/>
          </p:cNvSpPr>
          <p:nvPr>
            <p:ph type="body" sz="quarter" idx="29" hasCustomPrompt="1"/>
          </p:nvPr>
        </p:nvSpPr>
        <p:spPr>
          <a:xfrm>
            <a:off x="3663677"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7" name="Text Placeholder 10">
            <a:extLst>
              <a:ext uri="{FF2B5EF4-FFF2-40B4-BE49-F238E27FC236}">
                <a16:creationId xmlns:a16="http://schemas.microsoft.com/office/drawing/2014/main" id="{3B7D5CB4-A9B8-F0FA-942E-776B9DC0F16E}"/>
              </a:ext>
            </a:extLst>
          </p:cNvPr>
          <p:cNvSpPr>
            <a:spLocks noGrp="1"/>
          </p:cNvSpPr>
          <p:nvPr>
            <p:ph type="body" sz="quarter" idx="30"/>
          </p:nvPr>
        </p:nvSpPr>
        <p:spPr>
          <a:xfrm>
            <a:off x="2756045" y="2331707"/>
            <a:ext cx="204152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6944CDE9-8EDF-B1D7-A38A-CC58B764A9A8}"/>
              </a:ext>
            </a:extLst>
          </p:cNvPr>
          <p:cNvSpPr>
            <a:spLocks noGrp="1"/>
          </p:cNvSpPr>
          <p:nvPr>
            <p:ph type="body" sz="quarter" idx="31"/>
          </p:nvPr>
        </p:nvSpPr>
        <p:spPr>
          <a:xfrm>
            <a:off x="2756045" y="1726398"/>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7083408F-6C45-7053-ADEF-9A3DBFCF799B}"/>
              </a:ext>
            </a:extLst>
          </p:cNvPr>
          <p:cNvSpPr>
            <a:spLocks noGrp="1"/>
          </p:cNvSpPr>
          <p:nvPr>
            <p:ph type="body" sz="quarter" idx="32" hasCustomPrompt="1"/>
          </p:nvPr>
        </p:nvSpPr>
        <p:spPr>
          <a:xfrm>
            <a:off x="2756045" y="3986163"/>
            <a:ext cx="204152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14" name="Text Placeholder 29">
            <a:extLst>
              <a:ext uri="{FF2B5EF4-FFF2-40B4-BE49-F238E27FC236}">
                <a16:creationId xmlns:a16="http://schemas.microsoft.com/office/drawing/2014/main" id="{5EBB989C-7590-10DE-3387-664855A4676E}"/>
              </a:ext>
            </a:extLst>
          </p:cNvPr>
          <p:cNvSpPr>
            <a:spLocks noGrp="1"/>
          </p:cNvSpPr>
          <p:nvPr>
            <p:ph type="body" sz="quarter" idx="33" hasCustomPrompt="1"/>
          </p:nvPr>
        </p:nvSpPr>
        <p:spPr>
          <a:xfrm>
            <a:off x="5832346"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18" name="Text Placeholder 10">
            <a:extLst>
              <a:ext uri="{FF2B5EF4-FFF2-40B4-BE49-F238E27FC236}">
                <a16:creationId xmlns:a16="http://schemas.microsoft.com/office/drawing/2014/main" id="{22CD8AAD-CD39-4791-753A-8193646200FB}"/>
              </a:ext>
            </a:extLst>
          </p:cNvPr>
          <p:cNvSpPr>
            <a:spLocks noGrp="1"/>
          </p:cNvSpPr>
          <p:nvPr>
            <p:ph type="body" sz="quarter" idx="34"/>
          </p:nvPr>
        </p:nvSpPr>
        <p:spPr>
          <a:xfrm>
            <a:off x="4924714" y="4670648"/>
            <a:ext cx="204152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19" name="Text Placeholder 10">
            <a:extLst>
              <a:ext uri="{FF2B5EF4-FFF2-40B4-BE49-F238E27FC236}">
                <a16:creationId xmlns:a16="http://schemas.microsoft.com/office/drawing/2014/main" id="{7596FCBE-5E31-B8DB-13FD-BF0DDAB1CCB0}"/>
              </a:ext>
            </a:extLst>
          </p:cNvPr>
          <p:cNvSpPr>
            <a:spLocks noGrp="1"/>
          </p:cNvSpPr>
          <p:nvPr>
            <p:ph type="body" sz="quarter" idx="35"/>
          </p:nvPr>
        </p:nvSpPr>
        <p:spPr>
          <a:xfrm>
            <a:off x="4924714" y="4065339"/>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20" name="Text Placeholder 10">
            <a:extLst>
              <a:ext uri="{FF2B5EF4-FFF2-40B4-BE49-F238E27FC236}">
                <a16:creationId xmlns:a16="http://schemas.microsoft.com/office/drawing/2014/main" id="{7305B702-BB02-307E-00B7-98D9589921D0}"/>
              </a:ext>
            </a:extLst>
          </p:cNvPr>
          <p:cNvSpPr>
            <a:spLocks noGrp="1"/>
          </p:cNvSpPr>
          <p:nvPr>
            <p:ph type="body" sz="quarter" idx="36" hasCustomPrompt="1"/>
          </p:nvPr>
        </p:nvSpPr>
        <p:spPr>
          <a:xfrm>
            <a:off x="4924714" y="3191625"/>
            <a:ext cx="204152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26" name="Text Placeholder 29">
            <a:extLst>
              <a:ext uri="{FF2B5EF4-FFF2-40B4-BE49-F238E27FC236}">
                <a16:creationId xmlns:a16="http://schemas.microsoft.com/office/drawing/2014/main" id="{3BF95EB8-6106-AF3C-78D8-A066647E019C}"/>
              </a:ext>
            </a:extLst>
          </p:cNvPr>
          <p:cNvSpPr>
            <a:spLocks noGrp="1"/>
          </p:cNvSpPr>
          <p:nvPr>
            <p:ph type="body" sz="quarter" idx="37" hasCustomPrompt="1"/>
          </p:nvPr>
        </p:nvSpPr>
        <p:spPr>
          <a:xfrm>
            <a:off x="8001015"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31" name="Text Placeholder 10">
            <a:extLst>
              <a:ext uri="{FF2B5EF4-FFF2-40B4-BE49-F238E27FC236}">
                <a16:creationId xmlns:a16="http://schemas.microsoft.com/office/drawing/2014/main" id="{BD3A683B-E42E-FA35-E7FB-E74E9769CC8F}"/>
              </a:ext>
            </a:extLst>
          </p:cNvPr>
          <p:cNvSpPr>
            <a:spLocks noGrp="1"/>
          </p:cNvSpPr>
          <p:nvPr>
            <p:ph type="body" sz="quarter" idx="38"/>
          </p:nvPr>
        </p:nvSpPr>
        <p:spPr>
          <a:xfrm>
            <a:off x="7093383" y="2331707"/>
            <a:ext cx="204152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32" name="Text Placeholder 10">
            <a:extLst>
              <a:ext uri="{FF2B5EF4-FFF2-40B4-BE49-F238E27FC236}">
                <a16:creationId xmlns:a16="http://schemas.microsoft.com/office/drawing/2014/main" id="{CD109356-9C98-8245-D27A-8A562490475E}"/>
              </a:ext>
            </a:extLst>
          </p:cNvPr>
          <p:cNvSpPr>
            <a:spLocks noGrp="1"/>
          </p:cNvSpPr>
          <p:nvPr>
            <p:ph type="body" sz="quarter" idx="39"/>
          </p:nvPr>
        </p:nvSpPr>
        <p:spPr>
          <a:xfrm>
            <a:off x="7093383" y="1726398"/>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33" name="Text Placeholder 10">
            <a:extLst>
              <a:ext uri="{FF2B5EF4-FFF2-40B4-BE49-F238E27FC236}">
                <a16:creationId xmlns:a16="http://schemas.microsoft.com/office/drawing/2014/main" id="{A96809B5-A0D9-D023-DB2E-8E4549DC2C95}"/>
              </a:ext>
            </a:extLst>
          </p:cNvPr>
          <p:cNvSpPr>
            <a:spLocks noGrp="1"/>
          </p:cNvSpPr>
          <p:nvPr>
            <p:ph type="body" sz="quarter" idx="40" hasCustomPrompt="1"/>
          </p:nvPr>
        </p:nvSpPr>
        <p:spPr>
          <a:xfrm>
            <a:off x="7093383" y="3986163"/>
            <a:ext cx="204152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34" name="Text Placeholder 29">
            <a:extLst>
              <a:ext uri="{FF2B5EF4-FFF2-40B4-BE49-F238E27FC236}">
                <a16:creationId xmlns:a16="http://schemas.microsoft.com/office/drawing/2014/main" id="{51E62BD1-B08E-C073-462D-5FBCA2405379}"/>
              </a:ext>
            </a:extLst>
          </p:cNvPr>
          <p:cNvSpPr>
            <a:spLocks noGrp="1"/>
          </p:cNvSpPr>
          <p:nvPr>
            <p:ph type="body" sz="quarter" idx="41" hasCustomPrompt="1"/>
          </p:nvPr>
        </p:nvSpPr>
        <p:spPr>
          <a:xfrm>
            <a:off x="10169685"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35" name="Text Placeholder 10">
            <a:extLst>
              <a:ext uri="{FF2B5EF4-FFF2-40B4-BE49-F238E27FC236}">
                <a16:creationId xmlns:a16="http://schemas.microsoft.com/office/drawing/2014/main" id="{F811FDA7-E577-43F2-D6FC-983A4B94C801}"/>
              </a:ext>
            </a:extLst>
          </p:cNvPr>
          <p:cNvSpPr>
            <a:spLocks noGrp="1"/>
          </p:cNvSpPr>
          <p:nvPr>
            <p:ph type="body" sz="quarter" idx="42"/>
          </p:nvPr>
        </p:nvSpPr>
        <p:spPr>
          <a:xfrm>
            <a:off x="9262053" y="4670648"/>
            <a:ext cx="204152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36" name="Text Placeholder 10">
            <a:extLst>
              <a:ext uri="{FF2B5EF4-FFF2-40B4-BE49-F238E27FC236}">
                <a16:creationId xmlns:a16="http://schemas.microsoft.com/office/drawing/2014/main" id="{0A973B8F-AE50-34E5-5B15-81A9592DF28B}"/>
              </a:ext>
            </a:extLst>
          </p:cNvPr>
          <p:cNvSpPr>
            <a:spLocks noGrp="1"/>
          </p:cNvSpPr>
          <p:nvPr>
            <p:ph type="body" sz="quarter" idx="43"/>
          </p:nvPr>
        </p:nvSpPr>
        <p:spPr>
          <a:xfrm>
            <a:off x="9262053" y="4065339"/>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37" name="Text Placeholder 10">
            <a:extLst>
              <a:ext uri="{FF2B5EF4-FFF2-40B4-BE49-F238E27FC236}">
                <a16:creationId xmlns:a16="http://schemas.microsoft.com/office/drawing/2014/main" id="{ED523784-D992-9AF7-DA1B-2E65987A1D16}"/>
              </a:ext>
            </a:extLst>
          </p:cNvPr>
          <p:cNvSpPr>
            <a:spLocks noGrp="1"/>
          </p:cNvSpPr>
          <p:nvPr>
            <p:ph type="body" sz="quarter" idx="44" hasCustomPrompt="1"/>
          </p:nvPr>
        </p:nvSpPr>
        <p:spPr>
          <a:xfrm>
            <a:off x="9262053" y="3191625"/>
            <a:ext cx="204152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Tree>
    <p:extLst>
      <p:ext uri="{BB962C8B-B14F-4D97-AF65-F5344CB8AC3E}">
        <p14:creationId xmlns:p14="http://schemas.microsoft.com/office/powerpoint/2010/main" val="825233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I60V4">
    <p:spTree>
      <p:nvGrpSpPr>
        <p:cNvPr id="1" name=""/>
        <p:cNvGrpSpPr/>
        <p:nvPr/>
      </p:nvGrpSpPr>
      <p:grpSpPr>
        <a:xfrm>
          <a:off x="0" y="0"/>
          <a:ext cx="0" cy="0"/>
          <a:chOff x="0" y="0"/>
          <a:chExt cx="0" cy="0"/>
        </a:xfrm>
      </p:grpSpPr>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3" name="Line">
            <a:extLst>
              <a:ext uri="{FF2B5EF4-FFF2-40B4-BE49-F238E27FC236}">
                <a16:creationId xmlns:a16="http://schemas.microsoft.com/office/drawing/2014/main" id="{BC5305DD-784C-DCC5-7399-2D36AF29D154}"/>
              </a:ext>
            </a:extLst>
          </p:cNvPr>
          <p:cNvSpPr/>
          <p:nvPr userDrawn="1"/>
        </p:nvSpPr>
        <p:spPr>
          <a:xfrm>
            <a:off x="587375" y="3747625"/>
            <a:ext cx="11012343" cy="0"/>
          </a:xfrm>
          <a:prstGeom prst="line">
            <a:avLst/>
          </a:prstGeom>
          <a:ln w="25400">
            <a:solidFill>
              <a:schemeClr val="tx1"/>
            </a:solidFill>
            <a:prstDash val="dash"/>
            <a:miter/>
            <a:tailEnd type="stealth" w="lg" len="lg"/>
          </a:ln>
        </p:spPr>
        <p:txBody>
          <a:bodyPr lIns="34289" rIns="34289"/>
          <a:lstStyle/>
          <a:p>
            <a:endParaRPr sz="1350"/>
          </a:p>
        </p:txBody>
      </p:sp>
      <p:sp>
        <p:nvSpPr>
          <p:cNvPr id="30" name="Text Placeholder 29">
            <a:extLst>
              <a:ext uri="{FF2B5EF4-FFF2-40B4-BE49-F238E27FC236}">
                <a16:creationId xmlns:a16="http://schemas.microsoft.com/office/drawing/2014/main" id="{A0291D71-218F-D9A9-2622-7DB85D8925E4}"/>
              </a:ext>
            </a:extLst>
          </p:cNvPr>
          <p:cNvSpPr>
            <a:spLocks noGrp="1"/>
          </p:cNvSpPr>
          <p:nvPr>
            <p:ph type="body" sz="quarter" idx="28" hasCustomPrompt="1"/>
          </p:nvPr>
        </p:nvSpPr>
        <p:spPr>
          <a:xfrm>
            <a:off x="1312128"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587376" y="4670648"/>
            <a:ext cx="167576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587376" y="406533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587376" y="3191625"/>
            <a:ext cx="167576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51" name="Text Placeholder 29">
            <a:extLst>
              <a:ext uri="{FF2B5EF4-FFF2-40B4-BE49-F238E27FC236}">
                <a16:creationId xmlns:a16="http://schemas.microsoft.com/office/drawing/2014/main" id="{53323434-68DF-9125-D566-F1BACDE11E4B}"/>
              </a:ext>
            </a:extLst>
          </p:cNvPr>
          <p:cNvSpPr>
            <a:spLocks noGrp="1"/>
          </p:cNvSpPr>
          <p:nvPr>
            <p:ph type="body" sz="quarter" idx="29" hasCustomPrompt="1"/>
          </p:nvPr>
        </p:nvSpPr>
        <p:spPr>
          <a:xfrm>
            <a:off x="3121243"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2" name="Text Placeholder 10">
            <a:extLst>
              <a:ext uri="{FF2B5EF4-FFF2-40B4-BE49-F238E27FC236}">
                <a16:creationId xmlns:a16="http://schemas.microsoft.com/office/drawing/2014/main" id="{BA71903A-36DE-91C7-EFA2-D90099718329}"/>
              </a:ext>
            </a:extLst>
          </p:cNvPr>
          <p:cNvSpPr>
            <a:spLocks noGrp="1"/>
          </p:cNvSpPr>
          <p:nvPr>
            <p:ph type="body" sz="quarter" idx="30"/>
          </p:nvPr>
        </p:nvSpPr>
        <p:spPr>
          <a:xfrm>
            <a:off x="2396491" y="2327828"/>
            <a:ext cx="167576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53" name="Text Placeholder 10">
            <a:extLst>
              <a:ext uri="{FF2B5EF4-FFF2-40B4-BE49-F238E27FC236}">
                <a16:creationId xmlns:a16="http://schemas.microsoft.com/office/drawing/2014/main" id="{D3DFFB25-896C-3EDE-6055-EE468DBDD581}"/>
              </a:ext>
            </a:extLst>
          </p:cNvPr>
          <p:cNvSpPr>
            <a:spLocks noGrp="1"/>
          </p:cNvSpPr>
          <p:nvPr>
            <p:ph type="body" sz="quarter" idx="31"/>
          </p:nvPr>
        </p:nvSpPr>
        <p:spPr>
          <a:xfrm>
            <a:off x="2396491" y="172251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54" name="Text Placeholder 10">
            <a:extLst>
              <a:ext uri="{FF2B5EF4-FFF2-40B4-BE49-F238E27FC236}">
                <a16:creationId xmlns:a16="http://schemas.microsoft.com/office/drawing/2014/main" id="{73D90FC2-7F19-F7F9-BC95-F4787D4A8104}"/>
              </a:ext>
            </a:extLst>
          </p:cNvPr>
          <p:cNvSpPr>
            <a:spLocks noGrp="1"/>
          </p:cNvSpPr>
          <p:nvPr>
            <p:ph type="body" sz="quarter" idx="32" hasCustomPrompt="1"/>
          </p:nvPr>
        </p:nvSpPr>
        <p:spPr>
          <a:xfrm>
            <a:off x="2396491" y="3993532"/>
            <a:ext cx="167576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55" name="Text Placeholder 29">
            <a:extLst>
              <a:ext uri="{FF2B5EF4-FFF2-40B4-BE49-F238E27FC236}">
                <a16:creationId xmlns:a16="http://schemas.microsoft.com/office/drawing/2014/main" id="{D4F2ECCC-C38D-BBB9-2E75-720DFAEE01CD}"/>
              </a:ext>
            </a:extLst>
          </p:cNvPr>
          <p:cNvSpPr>
            <a:spLocks noGrp="1"/>
          </p:cNvSpPr>
          <p:nvPr>
            <p:ph type="body" sz="quarter" idx="33" hasCustomPrompt="1"/>
          </p:nvPr>
        </p:nvSpPr>
        <p:spPr>
          <a:xfrm>
            <a:off x="4930358"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6" name="Text Placeholder 10">
            <a:extLst>
              <a:ext uri="{FF2B5EF4-FFF2-40B4-BE49-F238E27FC236}">
                <a16:creationId xmlns:a16="http://schemas.microsoft.com/office/drawing/2014/main" id="{67121663-70D4-3BF1-D4EF-1A9B305BD451}"/>
              </a:ext>
            </a:extLst>
          </p:cNvPr>
          <p:cNvSpPr>
            <a:spLocks noGrp="1"/>
          </p:cNvSpPr>
          <p:nvPr>
            <p:ph type="body" sz="quarter" idx="34"/>
          </p:nvPr>
        </p:nvSpPr>
        <p:spPr>
          <a:xfrm>
            <a:off x="4205606" y="4670648"/>
            <a:ext cx="167576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57" name="Text Placeholder 10">
            <a:extLst>
              <a:ext uri="{FF2B5EF4-FFF2-40B4-BE49-F238E27FC236}">
                <a16:creationId xmlns:a16="http://schemas.microsoft.com/office/drawing/2014/main" id="{A81A776E-11F9-71B1-4551-15342D48D672}"/>
              </a:ext>
            </a:extLst>
          </p:cNvPr>
          <p:cNvSpPr>
            <a:spLocks noGrp="1"/>
          </p:cNvSpPr>
          <p:nvPr>
            <p:ph type="body" sz="quarter" idx="35"/>
          </p:nvPr>
        </p:nvSpPr>
        <p:spPr>
          <a:xfrm>
            <a:off x="4205606" y="406533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58" name="Text Placeholder 10">
            <a:extLst>
              <a:ext uri="{FF2B5EF4-FFF2-40B4-BE49-F238E27FC236}">
                <a16:creationId xmlns:a16="http://schemas.microsoft.com/office/drawing/2014/main" id="{F94F1DAA-42A4-61E9-0754-1CCD3BCF29C2}"/>
              </a:ext>
            </a:extLst>
          </p:cNvPr>
          <p:cNvSpPr>
            <a:spLocks noGrp="1"/>
          </p:cNvSpPr>
          <p:nvPr>
            <p:ph type="body" sz="quarter" idx="36" hasCustomPrompt="1"/>
          </p:nvPr>
        </p:nvSpPr>
        <p:spPr>
          <a:xfrm>
            <a:off x="4205606" y="3191625"/>
            <a:ext cx="167576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59" name="Text Placeholder 29">
            <a:extLst>
              <a:ext uri="{FF2B5EF4-FFF2-40B4-BE49-F238E27FC236}">
                <a16:creationId xmlns:a16="http://schemas.microsoft.com/office/drawing/2014/main" id="{4898336E-E248-EF46-BA8B-2BF1CFFAB124}"/>
              </a:ext>
            </a:extLst>
          </p:cNvPr>
          <p:cNvSpPr>
            <a:spLocks noGrp="1"/>
          </p:cNvSpPr>
          <p:nvPr>
            <p:ph type="body" sz="quarter" idx="37" hasCustomPrompt="1"/>
          </p:nvPr>
        </p:nvSpPr>
        <p:spPr>
          <a:xfrm>
            <a:off x="6739473"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60" name="Text Placeholder 10">
            <a:extLst>
              <a:ext uri="{FF2B5EF4-FFF2-40B4-BE49-F238E27FC236}">
                <a16:creationId xmlns:a16="http://schemas.microsoft.com/office/drawing/2014/main" id="{5E6913C8-FB03-CD49-906E-DD4060DBAD6E}"/>
              </a:ext>
            </a:extLst>
          </p:cNvPr>
          <p:cNvSpPr>
            <a:spLocks noGrp="1"/>
          </p:cNvSpPr>
          <p:nvPr>
            <p:ph type="body" sz="quarter" idx="38"/>
          </p:nvPr>
        </p:nvSpPr>
        <p:spPr>
          <a:xfrm>
            <a:off x="6014721" y="2327828"/>
            <a:ext cx="167576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1" name="Text Placeholder 10">
            <a:extLst>
              <a:ext uri="{FF2B5EF4-FFF2-40B4-BE49-F238E27FC236}">
                <a16:creationId xmlns:a16="http://schemas.microsoft.com/office/drawing/2014/main" id="{44F6B3A7-AADA-116E-D6BB-28E7532917D1}"/>
              </a:ext>
            </a:extLst>
          </p:cNvPr>
          <p:cNvSpPr>
            <a:spLocks noGrp="1"/>
          </p:cNvSpPr>
          <p:nvPr>
            <p:ph type="body" sz="quarter" idx="39"/>
          </p:nvPr>
        </p:nvSpPr>
        <p:spPr>
          <a:xfrm>
            <a:off x="6014721" y="172251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62" name="Text Placeholder 10">
            <a:extLst>
              <a:ext uri="{FF2B5EF4-FFF2-40B4-BE49-F238E27FC236}">
                <a16:creationId xmlns:a16="http://schemas.microsoft.com/office/drawing/2014/main" id="{13BB42D9-4570-1606-4E3F-18FD1A7AF46F}"/>
              </a:ext>
            </a:extLst>
          </p:cNvPr>
          <p:cNvSpPr>
            <a:spLocks noGrp="1"/>
          </p:cNvSpPr>
          <p:nvPr>
            <p:ph type="body" sz="quarter" idx="40" hasCustomPrompt="1"/>
          </p:nvPr>
        </p:nvSpPr>
        <p:spPr>
          <a:xfrm>
            <a:off x="6014721" y="3993532"/>
            <a:ext cx="167576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63" name="Text Placeholder 29">
            <a:extLst>
              <a:ext uri="{FF2B5EF4-FFF2-40B4-BE49-F238E27FC236}">
                <a16:creationId xmlns:a16="http://schemas.microsoft.com/office/drawing/2014/main" id="{1BFCBE9E-B1A3-4422-5CF2-9541FA3C5246}"/>
              </a:ext>
            </a:extLst>
          </p:cNvPr>
          <p:cNvSpPr>
            <a:spLocks noGrp="1"/>
          </p:cNvSpPr>
          <p:nvPr>
            <p:ph type="body" sz="quarter" idx="41" hasCustomPrompt="1"/>
          </p:nvPr>
        </p:nvSpPr>
        <p:spPr>
          <a:xfrm>
            <a:off x="8548588"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64" name="Text Placeholder 10">
            <a:extLst>
              <a:ext uri="{FF2B5EF4-FFF2-40B4-BE49-F238E27FC236}">
                <a16:creationId xmlns:a16="http://schemas.microsoft.com/office/drawing/2014/main" id="{DABCB3F4-0842-933F-B8A6-7DEE28D99F1C}"/>
              </a:ext>
            </a:extLst>
          </p:cNvPr>
          <p:cNvSpPr>
            <a:spLocks noGrp="1"/>
          </p:cNvSpPr>
          <p:nvPr>
            <p:ph type="body" sz="quarter" idx="42"/>
          </p:nvPr>
        </p:nvSpPr>
        <p:spPr>
          <a:xfrm>
            <a:off x="7823836" y="4670648"/>
            <a:ext cx="167576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5" name="Text Placeholder 10">
            <a:extLst>
              <a:ext uri="{FF2B5EF4-FFF2-40B4-BE49-F238E27FC236}">
                <a16:creationId xmlns:a16="http://schemas.microsoft.com/office/drawing/2014/main" id="{D303EBE3-D758-CFCE-E6DE-CDF0FC2B99A9}"/>
              </a:ext>
            </a:extLst>
          </p:cNvPr>
          <p:cNvSpPr>
            <a:spLocks noGrp="1"/>
          </p:cNvSpPr>
          <p:nvPr>
            <p:ph type="body" sz="quarter" idx="43"/>
          </p:nvPr>
        </p:nvSpPr>
        <p:spPr>
          <a:xfrm>
            <a:off x="7823836" y="406533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66" name="Text Placeholder 10">
            <a:extLst>
              <a:ext uri="{FF2B5EF4-FFF2-40B4-BE49-F238E27FC236}">
                <a16:creationId xmlns:a16="http://schemas.microsoft.com/office/drawing/2014/main" id="{FE08EFEF-081F-D74C-0DBF-EC347C017AE3}"/>
              </a:ext>
            </a:extLst>
          </p:cNvPr>
          <p:cNvSpPr>
            <a:spLocks noGrp="1"/>
          </p:cNvSpPr>
          <p:nvPr>
            <p:ph type="body" sz="quarter" idx="44" hasCustomPrompt="1"/>
          </p:nvPr>
        </p:nvSpPr>
        <p:spPr>
          <a:xfrm>
            <a:off x="7823836" y="3191625"/>
            <a:ext cx="167576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67" name="Text Placeholder 29">
            <a:extLst>
              <a:ext uri="{FF2B5EF4-FFF2-40B4-BE49-F238E27FC236}">
                <a16:creationId xmlns:a16="http://schemas.microsoft.com/office/drawing/2014/main" id="{4926351E-7AD1-9C95-1407-C314C0CC317B}"/>
              </a:ext>
            </a:extLst>
          </p:cNvPr>
          <p:cNvSpPr>
            <a:spLocks noGrp="1"/>
          </p:cNvSpPr>
          <p:nvPr>
            <p:ph type="body" sz="quarter" idx="45" hasCustomPrompt="1"/>
          </p:nvPr>
        </p:nvSpPr>
        <p:spPr>
          <a:xfrm>
            <a:off x="10357703" y="3581400"/>
            <a:ext cx="226260" cy="317714"/>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accent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68" name="Text Placeholder 10">
            <a:extLst>
              <a:ext uri="{FF2B5EF4-FFF2-40B4-BE49-F238E27FC236}">
                <a16:creationId xmlns:a16="http://schemas.microsoft.com/office/drawing/2014/main" id="{1B3E5397-AFF1-792C-EBED-85446B7974C2}"/>
              </a:ext>
            </a:extLst>
          </p:cNvPr>
          <p:cNvSpPr>
            <a:spLocks noGrp="1"/>
          </p:cNvSpPr>
          <p:nvPr>
            <p:ph type="body" sz="quarter" idx="46"/>
          </p:nvPr>
        </p:nvSpPr>
        <p:spPr>
          <a:xfrm>
            <a:off x="9632951" y="2327828"/>
            <a:ext cx="1675764" cy="1181511"/>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9" name="Text Placeholder 10">
            <a:extLst>
              <a:ext uri="{FF2B5EF4-FFF2-40B4-BE49-F238E27FC236}">
                <a16:creationId xmlns:a16="http://schemas.microsoft.com/office/drawing/2014/main" id="{6A42B7D2-42FB-CF79-5B03-F53EDE38C4C6}"/>
              </a:ext>
            </a:extLst>
          </p:cNvPr>
          <p:cNvSpPr>
            <a:spLocks noGrp="1"/>
          </p:cNvSpPr>
          <p:nvPr>
            <p:ph type="body" sz="quarter" idx="47"/>
          </p:nvPr>
        </p:nvSpPr>
        <p:spPr>
          <a:xfrm>
            <a:off x="9632951" y="172251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70" name="Text Placeholder 10">
            <a:extLst>
              <a:ext uri="{FF2B5EF4-FFF2-40B4-BE49-F238E27FC236}">
                <a16:creationId xmlns:a16="http://schemas.microsoft.com/office/drawing/2014/main" id="{B3E3AE05-5DB9-B07D-BA25-7F7F36F3731A}"/>
              </a:ext>
            </a:extLst>
          </p:cNvPr>
          <p:cNvSpPr>
            <a:spLocks noGrp="1"/>
          </p:cNvSpPr>
          <p:nvPr>
            <p:ph type="body" sz="quarter" idx="48" hasCustomPrompt="1"/>
          </p:nvPr>
        </p:nvSpPr>
        <p:spPr>
          <a:xfrm>
            <a:off x="9632951" y="3993532"/>
            <a:ext cx="1675764" cy="317714"/>
          </a:xfrm>
        </p:spPr>
        <p:txBody>
          <a:bodyPr anchor="b">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Tree>
    <p:extLst>
      <p:ext uri="{BB962C8B-B14F-4D97-AF65-F5344CB8AC3E}">
        <p14:creationId xmlns:p14="http://schemas.microsoft.com/office/powerpoint/2010/main" val="2014142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line I60V5">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0ACDD1A6-536E-0CCF-EF98-51B51BF6A585}"/>
              </a:ext>
            </a:extLst>
          </p:cNvPr>
          <p:cNvSpPr>
            <a:spLocks noGrp="1" noChangeAspect="1"/>
          </p:cNvSpPr>
          <p:nvPr>
            <p:ph type="body" sz="quarter" idx="25" hasCustomPrompt="1"/>
          </p:nvPr>
        </p:nvSpPr>
        <p:spPr>
          <a:xfrm>
            <a:off x="6019087" y="4304708"/>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30" name="Text Placeholder 29">
            <a:extLst>
              <a:ext uri="{FF2B5EF4-FFF2-40B4-BE49-F238E27FC236}">
                <a16:creationId xmlns:a16="http://schemas.microsoft.com/office/drawing/2014/main" id="{A0291D71-218F-D9A9-2622-7DB85D8925E4}"/>
              </a:ext>
            </a:extLst>
          </p:cNvPr>
          <p:cNvSpPr>
            <a:spLocks noGrp="1" noChangeAspect="1"/>
          </p:cNvSpPr>
          <p:nvPr>
            <p:ph type="body" sz="quarter" idx="28" hasCustomPrompt="1"/>
          </p:nvPr>
        </p:nvSpPr>
        <p:spPr>
          <a:xfrm>
            <a:off x="4711275" y="2993877"/>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1123670" y="2826687"/>
            <a:ext cx="2948940" cy="602674"/>
          </a:xfrm>
        </p:spPr>
        <p:txBody>
          <a:bodyPr>
            <a:noAutofit/>
          </a:bodyPr>
          <a:lstStyle>
            <a:lvl1pPr marL="0" indent="0" algn="r">
              <a:lnSpc>
                <a:spcPct val="100000"/>
              </a:lnSpc>
              <a:spcBef>
                <a:spcPts val="0"/>
              </a:spcBef>
              <a:buNone/>
              <a:defRPr sz="16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1123670" y="2221377"/>
            <a:ext cx="2948940" cy="602673"/>
          </a:xfrm>
        </p:spPr>
        <p:txBody>
          <a:bodyPr anchor="b">
            <a:noAutofit/>
          </a:bodyPr>
          <a:lstStyle>
            <a:lvl1pPr marL="0" indent="0" algn="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4159910" y="3590191"/>
            <a:ext cx="1256558" cy="317714"/>
          </a:xfrm>
        </p:spPr>
        <p:txBody>
          <a:bodyPr anchor="ctr">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13" name="Text Placeholder 10">
            <a:extLst>
              <a:ext uri="{FF2B5EF4-FFF2-40B4-BE49-F238E27FC236}">
                <a16:creationId xmlns:a16="http://schemas.microsoft.com/office/drawing/2014/main" id="{007B9150-95B2-43DD-FC9D-3EA2304B84C8}"/>
              </a:ext>
            </a:extLst>
          </p:cNvPr>
          <p:cNvSpPr>
            <a:spLocks noGrp="1"/>
          </p:cNvSpPr>
          <p:nvPr>
            <p:ph type="body" sz="quarter" idx="18" hasCustomPrompt="1"/>
          </p:nvPr>
        </p:nvSpPr>
        <p:spPr>
          <a:xfrm>
            <a:off x="5474195" y="3590191"/>
            <a:ext cx="1256558" cy="317714"/>
          </a:xfrm>
        </p:spPr>
        <p:txBody>
          <a:bodyPr anchor="ctr">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9" name="Text Placeholder 28">
            <a:extLst>
              <a:ext uri="{FF2B5EF4-FFF2-40B4-BE49-F238E27FC236}">
                <a16:creationId xmlns:a16="http://schemas.microsoft.com/office/drawing/2014/main" id="{2AA0503F-912F-E893-7DC8-F27630BC0AFA}"/>
              </a:ext>
            </a:extLst>
          </p:cNvPr>
          <p:cNvSpPr>
            <a:spLocks noGrp="1" noChangeAspect="1"/>
          </p:cNvSpPr>
          <p:nvPr>
            <p:ph type="body" sz="quarter" idx="27" hasCustomPrompt="1"/>
          </p:nvPr>
        </p:nvSpPr>
        <p:spPr>
          <a:xfrm>
            <a:off x="7339847" y="2993877"/>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15" name="Text Placeholder 10">
            <a:extLst>
              <a:ext uri="{FF2B5EF4-FFF2-40B4-BE49-F238E27FC236}">
                <a16:creationId xmlns:a16="http://schemas.microsoft.com/office/drawing/2014/main" id="{17AE3F38-484E-8027-C32D-B240FBB2580F}"/>
              </a:ext>
            </a:extLst>
          </p:cNvPr>
          <p:cNvSpPr>
            <a:spLocks noGrp="1"/>
          </p:cNvSpPr>
          <p:nvPr>
            <p:ph type="body" sz="quarter" idx="19"/>
          </p:nvPr>
        </p:nvSpPr>
        <p:spPr>
          <a:xfrm>
            <a:off x="8119392" y="2829324"/>
            <a:ext cx="2948940" cy="602674"/>
          </a:xfrm>
        </p:spPr>
        <p:txBody>
          <a:bodyPr>
            <a:noAutofit/>
          </a:bodyPr>
          <a:lstStyle>
            <a:lvl1pPr marL="0" indent="0" algn="l">
              <a:lnSpc>
                <a:spcPct val="100000"/>
              </a:lnSpc>
              <a:spcBef>
                <a:spcPts val="0"/>
              </a:spcBef>
              <a:buNone/>
              <a:defRPr sz="1600">
                <a:solidFill>
                  <a:schemeClr val="tx2"/>
                </a:solidFill>
              </a:defRPr>
            </a:lvl1pPr>
          </a:lstStyle>
          <a:p>
            <a:pPr lvl="0"/>
            <a:r>
              <a:rPr lang="en-US" dirty="0"/>
              <a:t>Click to edit Master text styles</a:t>
            </a:r>
          </a:p>
        </p:txBody>
      </p:sp>
      <p:sp>
        <p:nvSpPr>
          <p:cNvPr id="16" name="Text Placeholder 10">
            <a:extLst>
              <a:ext uri="{FF2B5EF4-FFF2-40B4-BE49-F238E27FC236}">
                <a16:creationId xmlns:a16="http://schemas.microsoft.com/office/drawing/2014/main" id="{7218F744-A07C-F8EF-CC0A-E4AD045A2D52}"/>
              </a:ext>
            </a:extLst>
          </p:cNvPr>
          <p:cNvSpPr>
            <a:spLocks noGrp="1"/>
          </p:cNvSpPr>
          <p:nvPr>
            <p:ph type="body" sz="quarter" idx="20"/>
          </p:nvPr>
        </p:nvSpPr>
        <p:spPr>
          <a:xfrm>
            <a:off x="8119392" y="2224014"/>
            <a:ext cx="2948940" cy="602673"/>
          </a:xfrm>
        </p:spPr>
        <p:txBody>
          <a:bodyPr anchor="b">
            <a:noAutofit/>
          </a:bodyPr>
          <a:lstStyle>
            <a:lvl1pPr marL="0" indent="0" algn="l">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7" name="Text Placeholder 10">
            <a:extLst>
              <a:ext uri="{FF2B5EF4-FFF2-40B4-BE49-F238E27FC236}">
                <a16:creationId xmlns:a16="http://schemas.microsoft.com/office/drawing/2014/main" id="{A190B8ED-0179-5E35-1308-5D8108D82AE1}"/>
              </a:ext>
            </a:extLst>
          </p:cNvPr>
          <p:cNvSpPr>
            <a:spLocks noGrp="1"/>
          </p:cNvSpPr>
          <p:nvPr>
            <p:ph type="body" sz="quarter" idx="21" hasCustomPrompt="1"/>
          </p:nvPr>
        </p:nvSpPr>
        <p:spPr>
          <a:xfrm>
            <a:off x="6788480" y="3590191"/>
            <a:ext cx="1256558" cy="317714"/>
          </a:xfrm>
        </p:spPr>
        <p:txBody>
          <a:bodyPr anchor="ctr">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2" name="Text Placeholder 10">
            <a:extLst>
              <a:ext uri="{FF2B5EF4-FFF2-40B4-BE49-F238E27FC236}">
                <a16:creationId xmlns:a16="http://schemas.microsoft.com/office/drawing/2014/main" id="{DE5F7162-0C65-68F6-5B4A-B7B95913E1A5}"/>
              </a:ext>
            </a:extLst>
          </p:cNvPr>
          <p:cNvSpPr>
            <a:spLocks noGrp="1"/>
          </p:cNvSpPr>
          <p:nvPr>
            <p:ph type="body" sz="quarter" idx="16"/>
          </p:nvPr>
        </p:nvSpPr>
        <p:spPr>
          <a:xfrm>
            <a:off x="4621530" y="5273322"/>
            <a:ext cx="2948940" cy="602674"/>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23" name="Text Placeholder 10">
            <a:extLst>
              <a:ext uri="{FF2B5EF4-FFF2-40B4-BE49-F238E27FC236}">
                <a16:creationId xmlns:a16="http://schemas.microsoft.com/office/drawing/2014/main" id="{F9E05BA1-6724-0402-3843-571B91A91F3E}"/>
              </a:ext>
            </a:extLst>
          </p:cNvPr>
          <p:cNvSpPr>
            <a:spLocks noGrp="1"/>
          </p:cNvSpPr>
          <p:nvPr>
            <p:ph type="body" sz="quarter" idx="17"/>
          </p:nvPr>
        </p:nvSpPr>
        <p:spPr>
          <a:xfrm>
            <a:off x="4621530" y="4668012"/>
            <a:ext cx="2948940"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grpSp>
        <p:nvGrpSpPr>
          <p:cNvPr id="4" name="Group 3">
            <a:extLst>
              <a:ext uri="{FF2B5EF4-FFF2-40B4-BE49-F238E27FC236}">
                <a16:creationId xmlns:a16="http://schemas.microsoft.com/office/drawing/2014/main" id="{9CF12ED1-E6FC-CAF3-E8D7-8CF90E70C735}"/>
              </a:ext>
            </a:extLst>
          </p:cNvPr>
          <p:cNvGrpSpPr/>
          <p:nvPr userDrawn="1"/>
        </p:nvGrpSpPr>
        <p:grpSpPr>
          <a:xfrm>
            <a:off x="4134283" y="3095142"/>
            <a:ext cx="3923434" cy="1307812"/>
            <a:chOff x="4134283" y="2771991"/>
            <a:chExt cx="3923434" cy="1307812"/>
          </a:xfrm>
        </p:grpSpPr>
        <p:grpSp>
          <p:nvGrpSpPr>
            <p:cNvPr id="7" name="Group 6">
              <a:extLst>
                <a:ext uri="{FF2B5EF4-FFF2-40B4-BE49-F238E27FC236}">
                  <a16:creationId xmlns:a16="http://schemas.microsoft.com/office/drawing/2014/main" id="{2F1EBDFF-DD4D-EE51-BC1E-DB7938DB35C8}"/>
                </a:ext>
              </a:extLst>
            </p:cNvPr>
            <p:cNvGrpSpPr/>
            <p:nvPr userDrawn="1"/>
          </p:nvGrpSpPr>
          <p:grpSpPr>
            <a:xfrm>
              <a:off x="4134283" y="2771991"/>
              <a:ext cx="3923434" cy="1307812"/>
              <a:chOff x="4134283" y="2768888"/>
              <a:chExt cx="3923434" cy="1307812"/>
            </a:xfrm>
          </p:grpSpPr>
          <p:sp>
            <p:nvSpPr>
              <p:cNvPr id="18" name="Arc 47">
                <a:extLst>
                  <a:ext uri="{FF2B5EF4-FFF2-40B4-BE49-F238E27FC236}">
                    <a16:creationId xmlns:a16="http://schemas.microsoft.com/office/drawing/2014/main" id="{E4DE4B97-084F-BE79-F0B6-7986EE407BE3}"/>
                  </a:ext>
                </a:extLst>
              </p:cNvPr>
              <p:cNvSpPr/>
              <p:nvPr userDrawn="1"/>
            </p:nvSpPr>
            <p:spPr>
              <a:xfrm>
                <a:off x="4134283" y="2768888"/>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9" name="Arc 48">
                <a:extLst>
                  <a:ext uri="{FF2B5EF4-FFF2-40B4-BE49-F238E27FC236}">
                    <a16:creationId xmlns:a16="http://schemas.microsoft.com/office/drawing/2014/main" id="{82558350-B1E5-0448-610A-44649C37BD64}"/>
                  </a:ext>
                </a:extLst>
              </p:cNvPr>
              <p:cNvSpPr/>
              <p:nvPr userDrawn="1"/>
            </p:nvSpPr>
            <p:spPr>
              <a:xfrm flipV="1">
                <a:off x="5442094" y="2768888"/>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49">
                <a:extLst>
                  <a:ext uri="{FF2B5EF4-FFF2-40B4-BE49-F238E27FC236}">
                    <a16:creationId xmlns:a16="http://schemas.microsoft.com/office/drawing/2014/main" id="{0511D30C-DE5F-52F9-32FB-09C7CF5ECDA2}"/>
                  </a:ext>
                </a:extLst>
              </p:cNvPr>
              <p:cNvSpPr/>
              <p:nvPr userDrawn="1"/>
            </p:nvSpPr>
            <p:spPr>
              <a:xfrm>
                <a:off x="6749906" y="2768888"/>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0" name="Group 9">
              <a:extLst>
                <a:ext uri="{FF2B5EF4-FFF2-40B4-BE49-F238E27FC236}">
                  <a16:creationId xmlns:a16="http://schemas.microsoft.com/office/drawing/2014/main" id="{090925D0-ADDD-119C-A9E9-28F20877EE32}"/>
                </a:ext>
              </a:extLst>
            </p:cNvPr>
            <p:cNvGrpSpPr/>
            <p:nvPr userDrawn="1"/>
          </p:nvGrpSpPr>
          <p:grpSpPr>
            <a:xfrm>
              <a:off x="4134283" y="2771991"/>
              <a:ext cx="3923434" cy="1307812"/>
              <a:chOff x="4134283" y="2775094"/>
              <a:chExt cx="3923434" cy="1307812"/>
            </a:xfrm>
          </p:grpSpPr>
          <p:sp>
            <p:nvSpPr>
              <p:cNvPr id="11" name="Arc 10">
                <a:extLst>
                  <a:ext uri="{FF2B5EF4-FFF2-40B4-BE49-F238E27FC236}">
                    <a16:creationId xmlns:a16="http://schemas.microsoft.com/office/drawing/2014/main" id="{A63830B9-DCC1-24B1-A2DA-780A683EB23C}"/>
                  </a:ext>
                </a:extLst>
              </p:cNvPr>
              <p:cNvSpPr/>
              <p:nvPr userDrawn="1"/>
            </p:nvSpPr>
            <p:spPr>
              <a:xfrm>
                <a:off x="4134283" y="2775094"/>
                <a:ext cx="1307811" cy="1307812"/>
              </a:xfrm>
              <a:prstGeom prst="arc">
                <a:avLst>
                  <a:gd name="adj1" fmla="val 10792152"/>
                  <a:gd name="adj2" fmla="val 0"/>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2" name="Arc 11">
                <a:extLst>
                  <a:ext uri="{FF2B5EF4-FFF2-40B4-BE49-F238E27FC236}">
                    <a16:creationId xmlns:a16="http://schemas.microsoft.com/office/drawing/2014/main" id="{57CC20A1-E377-FFDC-5F6F-17DEBD13B64F}"/>
                  </a:ext>
                </a:extLst>
              </p:cNvPr>
              <p:cNvSpPr/>
              <p:nvPr userDrawn="1"/>
            </p:nvSpPr>
            <p:spPr>
              <a:xfrm flipV="1">
                <a:off x="5442094" y="2775094"/>
                <a:ext cx="1307811" cy="1307812"/>
              </a:xfrm>
              <a:prstGeom prst="arc">
                <a:avLst>
                  <a:gd name="adj1" fmla="val 10790197"/>
                  <a:gd name="adj2" fmla="val 0"/>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Arc 13">
                <a:extLst>
                  <a:ext uri="{FF2B5EF4-FFF2-40B4-BE49-F238E27FC236}">
                    <a16:creationId xmlns:a16="http://schemas.microsoft.com/office/drawing/2014/main" id="{7AB0D640-8DB6-4E60-26BF-9C8D0C2D7B86}"/>
                  </a:ext>
                </a:extLst>
              </p:cNvPr>
              <p:cNvSpPr/>
              <p:nvPr userDrawn="1"/>
            </p:nvSpPr>
            <p:spPr>
              <a:xfrm>
                <a:off x="6749906" y="2775094"/>
                <a:ext cx="1307811" cy="1307812"/>
              </a:xfrm>
              <a:prstGeom prst="arc">
                <a:avLst>
                  <a:gd name="adj1" fmla="val 10792152"/>
                  <a:gd name="adj2" fmla="val 0"/>
                </a:avLst>
              </a:prstGeom>
              <a:ln w="57150" cap="rnd">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34682408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meline I60V6">
    <p:spTree>
      <p:nvGrpSpPr>
        <p:cNvPr id="1" name=""/>
        <p:cNvGrpSpPr/>
        <p:nvPr/>
      </p:nvGrpSpPr>
      <p:grpSpPr>
        <a:xfrm>
          <a:off x="0" y="0"/>
          <a:ext cx="0" cy="0"/>
          <a:chOff x="0" y="0"/>
          <a:chExt cx="0" cy="0"/>
        </a:xfrm>
      </p:grpSpPr>
      <p:sp>
        <p:nvSpPr>
          <p:cNvPr id="27" name="Text Placeholder 26">
            <a:extLst>
              <a:ext uri="{FF2B5EF4-FFF2-40B4-BE49-F238E27FC236}">
                <a16:creationId xmlns:a16="http://schemas.microsoft.com/office/drawing/2014/main" id="{0ACDD1A6-536E-0CCF-EF98-51B51BF6A585}"/>
              </a:ext>
            </a:extLst>
          </p:cNvPr>
          <p:cNvSpPr>
            <a:spLocks noGrp="1" noChangeAspect="1"/>
          </p:cNvSpPr>
          <p:nvPr>
            <p:ph type="body" sz="quarter" idx="25" hasCustomPrompt="1"/>
          </p:nvPr>
        </p:nvSpPr>
        <p:spPr>
          <a:xfrm>
            <a:off x="5370553" y="4294849"/>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2343" cy="930274"/>
          </a:xfrm>
        </p:spPr>
        <p:txBody>
          <a:bodyPr wrap="square" anchor="t">
            <a:noAutofit/>
          </a:bodyPr>
          <a:lstStyle>
            <a:lvl1pPr>
              <a:defRPr sz="4400" b="0">
                <a:latin typeface="+mj-lt"/>
              </a:defRPr>
            </a:lvl1pPr>
          </a:lstStyle>
          <a:p>
            <a:r>
              <a:rPr lang="en-US" dirty="0"/>
              <a:t>Click to edit Master title</a:t>
            </a:r>
          </a:p>
        </p:txBody>
      </p:sp>
      <p:sp>
        <p:nvSpPr>
          <p:cNvPr id="30" name="Text Placeholder 29">
            <a:extLst>
              <a:ext uri="{FF2B5EF4-FFF2-40B4-BE49-F238E27FC236}">
                <a16:creationId xmlns:a16="http://schemas.microsoft.com/office/drawing/2014/main" id="{A0291D71-218F-D9A9-2622-7DB85D8925E4}"/>
              </a:ext>
            </a:extLst>
          </p:cNvPr>
          <p:cNvSpPr>
            <a:spLocks noGrp="1" noChangeAspect="1"/>
          </p:cNvSpPr>
          <p:nvPr>
            <p:ph type="body" sz="quarter" idx="28" hasCustomPrompt="1"/>
          </p:nvPr>
        </p:nvSpPr>
        <p:spPr>
          <a:xfrm>
            <a:off x="4062742" y="2988301"/>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593777" y="3525597"/>
            <a:ext cx="2710339" cy="786576"/>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593777" y="2920287"/>
            <a:ext cx="2710339"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3511658" y="3613525"/>
            <a:ext cx="1256400" cy="317714"/>
          </a:xfrm>
        </p:spPr>
        <p:txBody>
          <a:bodyPr anchor="ctr">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13" name="Text Placeholder 10">
            <a:extLst>
              <a:ext uri="{FF2B5EF4-FFF2-40B4-BE49-F238E27FC236}">
                <a16:creationId xmlns:a16="http://schemas.microsoft.com/office/drawing/2014/main" id="{007B9150-95B2-43DD-FC9D-3EA2304B84C8}"/>
              </a:ext>
            </a:extLst>
          </p:cNvPr>
          <p:cNvSpPr>
            <a:spLocks noGrp="1"/>
          </p:cNvSpPr>
          <p:nvPr>
            <p:ph type="body" sz="quarter" idx="18" hasCustomPrompt="1"/>
          </p:nvPr>
        </p:nvSpPr>
        <p:spPr>
          <a:xfrm>
            <a:off x="4819401" y="3613525"/>
            <a:ext cx="1256400" cy="317714"/>
          </a:xfrm>
        </p:spPr>
        <p:txBody>
          <a:bodyPr anchor="ctr">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9" name="Text Placeholder 28">
            <a:extLst>
              <a:ext uri="{FF2B5EF4-FFF2-40B4-BE49-F238E27FC236}">
                <a16:creationId xmlns:a16="http://schemas.microsoft.com/office/drawing/2014/main" id="{2AA0503F-912F-E893-7DC8-F27630BC0AFA}"/>
              </a:ext>
            </a:extLst>
          </p:cNvPr>
          <p:cNvSpPr>
            <a:spLocks noGrp="1" noChangeAspect="1"/>
          </p:cNvSpPr>
          <p:nvPr>
            <p:ph type="body" sz="quarter" idx="27" hasCustomPrompt="1"/>
          </p:nvPr>
        </p:nvSpPr>
        <p:spPr>
          <a:xfrm>
            <a:off x="6678364" y="2988301"/>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15" name="Text Placeholder 10">
            <a:extLst>
              <a:ext uri="{FF2B5EF4-FFF2-40B4-BE49-F238E27FC236}">
                <a16:creationId xmlns:a16="http://schemas.microsoft.com/office/drawing/2014/main" id="{17AE3F38-484E-8027-C32D-B240FBB2580F}"/>
              </a:ext>
            </a:extLst>
          </p:cNvPr>
          <p:cNvSpPr>
            <a:spLocks noGrp="1"/>
          </p:cNvSpPr>
          <p:nvPr>
            <p:ph type="body" sz="quarter" idx="19"/>
          </p:nvPr>
        </p:nvSpPr>
        <p:spPr>
          <a:xfrm>
            <a:off x="5473606" y="2157630"/>
            <a:ext cx="2638520" cy="786576"/>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16" name="Text Placeholder 10">
            <a:extLst>
              <a:ext uri="{FF2B5EF4-FFF2-40B4-BE49-F238E27FC236}">
                <a16:creationId xmlns:a16="http://schemas.microsoft.com/office/drawing/2014/main" id="{7218F744-A07C-F8EF-CC0A-E4AD045A2D52}"/>
              </a:ext>
            </a:extLst>
          </p:cNvPr>
          <p:cNvSpPr>
            <a:spLocks noGrp="1"/>
          </p:cNvSpPr>
          <p:nvPr>
            <p:ph type="body" sz="quarter" idx="20"/>
          </p:nvPr>
        </p:nvSpPr>
        <p:spPr>
          <a:xfrm>
            <a:off x="5473606" y="1552320"/>
            <a:ext cx="2638520"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17" name="Text Placeholder 10">
            <a:extLst>
              <a:ext uri="{FF2B5EF4-FFF2-40B4-BE49-F238E27FC236}">
                <a16:creationId xmlns:a16="http://schemas.microsoft.com/office/drawing/2014/main" id="{A190B8ED-0179-5E35-1308-5D8108D82AE1}"/>
              </a:ext>
            </a:extLst>
          </p:cNvPr>
          <p:cNvSpPr>
            <a:spLocks noGrp="1"/>
          </p:cNvSpPr>
          <p:nvPr>
            <p:ph type="body" sz="quarter" idx="21" hasCustomPrompt="1"/>
          </p:nvPr>
        </p:nvSpPr>
        <p:spPr>
          <a:xfrm>
            <a:off x="6127144" y="3613525"/>
            <a:ext cx="1256400" cy="317714"/>
          </a:xfrm>
        </p:spPr>
        <p:txBody>
          <a:bodyPr anchor="ctr">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8" name="Text Placeholder 27">
            <a:extLst>
              <a:ext uri="{FF2B5EF4-FFF2-40B4-BE49-F238E27FC236}">
                <a16:creationId xmlns:a16="http://schemas.microsoft.com/office/drawing/2014/main" id="{D8189EAD-5F4B-AA86-4234-6FD2DDF21698}"/>
              </a:ext>
            </a:extLst>
          </p:cNvPr>
          <p:cNvSpPr>
            <a:spLocks noGrp="1" noChangeAspect="1"/>
          </p:cNvSpPr>
          <p:nvPr>
            <p:ph type="body" sz="quarter" idx="26" hasCustomPrompt="1"/>
          </p:nvPr>
        </p:nvSpPr>
        <p:spPr>
          <a:xfrm>
            <a:off x="7986175" y="4294849"/>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21" name="Text Placeholder 10">
            <a:extLst>
              <a:ext uri="{FF2B5EF4-FFF2-40B4-BE49-F238E27FC236}">
                <a16:creationId xmlns:a16="http://schemas.microsoft.com/office/drawing/2014/main" id="{30F749BF-F427-2D59-B086-55A99286C6CF}"/>
              </a:ext>
            </a:extLst>
          </p:cNvPr>
          <p:cNvSpPr>
            <a:spLocks noGrp="1"/>
          </p:cNvSpPr>
          <p:nvPr>
            <p:ph type="body" sz="quarter" idx="24" hasCustomPrompt="1"/>
          </p:nvPr>
        </p:nvSpPr>
        <p:spPr>
          <a:xfrm>
            <a:off x="7434887" y="3613525"/>
            <a:ext cx="1256400" cy="317714"/>
          </a:xfrm>
        </p:spPr>
        <p:txBody>
          <a:bodyPr anchor="ctr">
            <a:noAutofit/>
          </a:bodyPr>
          <a:lstStyle>
            <a:lvl1pPr marL="0" indent="0" algn="ctr">
              <a:lnSpc>
                <a:spcPct val="100000"/>
              </a:lnSpc>
              <a:spcBef>
                <a:spcPts val="0"/>
              </a:spcBef>
              <a:buNone/>
              <a:defRPr sz="1700" b="1">
                <a:solidFill>
                  <a:schemeClr val="tx1">
                    <a:lumMod val="75000"/>
                    <a:lumOff val="25000"/>
                  </a:schemeClr>
                </a:solidFill>
              </a:defRPr>
            </a:lvl1pPr>
          </a:lstStyle>
          <a:p>
            <a:pPr lvl="0"/>
            <a:r>
              <a:rPr lang="en-US" dirty="0"/>
              <a:t>Milestone</a:t>
            </a:r>
          </a:p>
        </p:txBody>
      </p:sp>
      <p:sp>
        <p:nvSpPr>
          <p:cNvPr id="22" name="Text Placeholder 10">
            <a:extLst>
              <a:ext uri="{FF2B5EF4-FFF2-40B4-BE49-F238E27FC236}">
                <a16:creationId xmlns:a16="http://schemas.microsoft.com/office/drawing/2014/main" id="{DE5F7162-0C65-68F6-5B4A-B7B95913E1A5}"/>
              </a:ext>
            </a:extLst>
          </p:cNvPr>
          <p:cNvSpPr>
            <a:spLocks noGrp="1"/>
          </p:cNvSpPr>
          <p:nvPr>
            <p:ph type="body" sz="quarter" idx="16"/>
          </p:nvPr>
        </p:nvSpPr>
        <p:spPr>
          <a:xfrm>
            <a:off x="4087624" y="5178432"/>
            <a:ext cx="2638520" cy="786576"/>
          </a:xfrm>
        </p:spPr>
        <p:txBody>
          <a:bodyPr>
            <a:noAutofit/>
          </a:bodyPr>
          <a:lstStyle>
            <a:lvl1pPr marL="0" indent="0" algn="ctr">
              <a:lnSpc>
                <a:spcPct val="100000"/>
              </a:lnSpc>
              <a:spcBef>
                <a:spcPts val="0"/>
              </a:spcBef>
              <a:buNone/>
              <a:defRPr sz="1600">
                <a:solidFill>
                  <a:schemeClr val="tx2"/>
                </a:solidFill>
              </a:defRPr>
            </a:lvl1pPr>
          </a:lstStyle>
          <a:p>
            <a:pPr lvl="0"/>
            <a:r>
              <a:rPr lang="en-US" dirty="0"/>
              <a:t>Click to edit Master text styles</a:t>
            </a:r>
          </a:p>
        </p:txBody>
      </p:sp>
      <p:sp>
        <p:nvSpPr>
          <p:cNvPr id="23" name="Text Placeholder 10">
            <a:extLst>
              <a:ext uri="{FF2B5EF4-FFF2-40B4-BE49-F238E27FC236}">
                <a16:creationId xmlns:a16="http://schemas.microsoft.com/office/drawing/2014/main" id="{F9E05BA1-6724-0402-3843-571B91A91F3E}"/>
              </a:ext>
            </a:extLst>
          </p:cNvPr>
          <p:cNvSpPr>
            <a:spLocks noGrp="1"/>
          </p:cNvSpPr>
          <p:nvPr>
            <p:ph type="body" sz="quarter" idx="17"/>
          </p:nvPr>
        </p:nvSpPr>
        <p:spPr>
          <a:xfrm>
            <a:off x="4087624" y="4573122"/>
            <a:ext cx="2638520" cy="602673"/>
          </a:xfrm>
        </p:spPr>
        <p:txBody>
          <a:bodyPr anchor="b">
            <a:noAutofit/>
          </a:bodyPr>
          <a:lstStyle>
            <a:lvl1pPr marL="0" indent="0" algn="ctr">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sp>
        <p:nvSpPr>
          <p:cNvPr id="24" name="Text Placeholder 10">
            <a:extLst>
              <a:ext uri="{FF2B5EF4-FFF2-40B4-BE49-F238E27FC236}">
                <a16:creationId xmlns:a16="http://schemas.microsoft.com/office/drawing/2014/main" id="{B0313C93-29A6-3A40-311C-072490AE271F}"/>
              </a:ext>
            </a:extLst>
          </p:cNvPr>
          <p:cNvSpPr>
            <a:spLocks noGrp="1"/>
          </p:cNvSpPr>
          <p:nvPr>
            <p:ph type="body" sz="quarter" idx="22"/>
          </p:nvPr>
        </p:nvSpPr>
        <p:spPr>
          <a:xfrm>
            <a:off x="8894286" y="3508274"/>
            <a:ext cx="2710339" cy="786576"/>
          </a:xfrm>
        </p:spPr>
        <p:txBody>
          <a:bodyPr>
            <a:noAutofit/>
          </a:bodyPr>
          <a:lstStyle>
            <a:lvl1pPr marL="0" indent="0" algn="l">
              <a:lnSpc>
                <a:spcPct val="100000"/>
              </a:lnSpc>
              <a:spcBef>
                <a:spcPts val="0"/>
              </a:spcBef>
              <a:buNone/>
              <a:defRPr sz="1600">
                <a:solidFill>
                  <a:schemeClr val="tx2"/>
                </a:solidFill>
              </a:defRPr>
            </a:lvl1pPr>
          </a:lstStyle>
          <a:p>
            <a:pPr lvl="0"/>
            <a:r>
              <a:rPr lang="en-US" dirty="0"/>
              <a:t>Click to edit Master text styles</a:t>
            </a:r>
          </a:p>
        </p:txBody>
      </p:sp>
      <p:sp>
        <p:nvSpPr>
          <p:cNvPr id="25" name="Text Placeholder 10">
            <a:extLst>
              <a:ext uri="{FF2B5EF4-FFF2-40B4-BE49-F238E27FC236}">
                <a16:creationId xmlns:a16="http://schemas.microsoft.com/office/drawing/2014/main" id="{621B90FF-CCB6-7695-8F17-60F1539B2469}"/>
              </a:ext>
            </a:extLst>
          </p:cNvPr>
          <p:cNvSpPr>
            <a:spLocks noGrp="1"/>
          </p:cNvSpPr>
          <p:nvPr>
            <p:ph type="body" sz="quarter" idx="23"/>
          </p:nvPr>
        </p:nvSpPr>
        <p:spPr>
          <a:xfrm>
            <a:off x="8894286" y="2902964"/>
            <a:ext cx="2710339" cy="602673"/>
          </a:xfrm>
        </p:spPr>
        <p:txBody>
          <a:bodyPr anchor="b">
            <a:noAutofit/>
          </a:bodyPr>
          <a:lstStyle>
            <a:lvl1pPr marL="0" indent="0" algn="l">
              <a:lnSpc>
                <a:spcPct val="100000"/>
              </a:lnSpc>
              <a:spcBef>
                <a:spcPts val="0"/>
              </a:spcBef>
              <a:buNone/>
              <a:defRPr sz="1800" b="1">
                <a:solidFill>
                  <a:schemeClr val="tx1">
                    <a:lumMod val="75000"/>
                    <a:lumOff val="25000"/>
                  </a:schemeClr>
                </a:solidFill>
              </a:defRPr>
            </a:lvl1pPr>
          </a:lstStyle>
          <a:p>
            <a:pPr lvl="0"/>
            <a:r>
              <a:rPr lang="en-US" dirty="0"/>
              <a:t>Click to edit Master text styles</a:t>
            </a:r>
          </a:p>
        </p:txBody>
      </p:sp>
      <p:grpSp>
        <p:nvGrpSpPr>
          <p:cNvPr id="10" name="Group 9">
            <a:extLst>
              <a:ext uri="{FF2B5EF4-FFF2-40B4-BE49-F238E27FC236}">
                <a16:creationId xmlns:a16="http://schemas.microsoft.com/office/drawing/2014/main" id="{CF701071-7F47-1346-31A5-21084507599F}"/>
              </a:ext>
            </a:extLst>
          </p:cNvPr>
          <p:cNvGrpSpPr/>
          <p:nvPr userDrawn="1"/>
        </p:nvGrpSpPr>
        <p:grpSpPr>
          <a:xfrm>
            <a:off x="3485750" y="3093719"/>
            <a:ext cx="5231244" cy="1307812"/>
            <a:chOff x="4134283" y="3357980"/>
            <a:chExt cx="5231244" cy="1307812"/>
          </a:xfrm>
        </p:grpSpPr>
        <p:grpSp>
          <p:nvGrpSpPr>
            <p:cNvPr id="11" name="Group 10">
              <a:extLst>
                <a:ext uri="{FF2B5EF4-FFF2-40B4-BE49-F238E27FC236}">
                  <a16:creationId xmlns:a16="http://schemas.microsoft.com/office/drawing/2014/main" id="{D769EF49-5B06-2455-F4D8-CBEDF0DAEA56}"/>
                </a:ext>
              </a:extLst>
            </p:cNvPr>
            <p:cNvGrpSpPr/>
            <p:nvPr userDrawn="1"/>
          </p:nvGrpSpPr>
          <p:grpSpPr>
            <a:xfrm>
              <a:off x="6749905" y="3357980"/>
              <a:ext cx="2615622" cy="1307812"/>
              <a:chOff x="4134283" y="2768888"/>
              <a:chExt cx="2615622" cy="1307812"/>
            </a:xfrm>
          </p:grpSpPr>
          <p:sp>
            <p:nvSpPr>
              <p:cNvPr id="34" name="Arc 47">
                <a:extLst>
                  <a:ext uri="{FF2B5EF4-FFF2-40B4-BE49-F238E27FC236}">
                    <a16:creationId xmlns:a16="http://schemas.microsoft.com/office/drawing/2014/main" id="{55DF066B-1DF3-81AC-D644-7F0B5B75E856}"/>
                  </a:ext>
                </a:extLst>
              </p:cNvPr>
              <p:cNvSpPr/>
              <p:nvPr userDrawn="1"/>
            </p:nvSpPr>
            <p:spPr>
              <a:xfrm>
                <a:off x="4134283" y="2768888"/>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5" name="Arc 48">
                <a:extLst>
                  <a:ext uri="{FF2B5EF4-FFF2-40B4-BE49-F238E27FC236}">
                    <a16:creationId xmlns:a16="http://schemas.microsoft.com/office/drawing/2014/main" id="{3ACDB1F2-4FA7-F63C-C7BD-518AA30C3EDA}"/>
                  </a:ext>
                </a:extLst>
              </p:cNvPr>
              <p:cNvSpPr/>
              <p:nvPr userDrawn="1"/>
            </p:nvSpPr>
            <p:spPr>
              <a:xfrm flipV="1">
                <a:off x="5442094" y="2768888"/>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2" name="Group 11">
              <a:extLst>
                <a:ext uri="{FF2B5EF4-FFF2-40B4-BE49-F238E27FC236}">
                  <a16:creationId xmlns:a16="http://schemas.microsoft.com/office/drawing/2014/main" id="{ADE3BC9B-591C-D173-B632-44A7B557115D}"/>
                </a:ext>
              </a:extLst>
            </p:cNvPr>
            <p:cNvGrpSpPr/>
            <p:nvPr userDrawn="1"/>
          </p:nvGrpSpPr>
          <p:grpSpPr>
            <a:xfrm>
              <a:off x="4134283" y="3357980"/>
              <a:ext cx="2615622" cy="1307812"/>
              <a:chOff x="4134283" y="2768888"/>
              <a:chExt cx="2615622" cy="1307812"/>
            </a:xfrm>
          </p:grpSpPr>
          <p:sp>
            <p:nvSpPr>
              <p:cNvPr id="32" name="Arc 47">
                <a:extLst>
                  <a:ext uri="{FF2B5EF4-FFF2-40B4-BE49-F238E27FC236}">
                    <a16:creationId xmlns:a16="http://schemas.microsoft.com/office/drawing/2014/main" id="{67DD7A6F-1877-A86D-07AB-13C92DB56525}"/>
                  </a:ext>
                </a:extLst>
              </p:cNvPr>
              <p:cNvSpPr/>
              <p:nvPr userDrawn="1"/>
            </p:nvSpPr>
            <p:spPr>
              <a:xfrm>
                <a:off x="4134283" y="2768888"/>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33" name="Arc 48">
                <a:extLst>
                  <a:ext uri="{FF2B5EF4-FFF2-40B4-BE49-F238E27FC236}">
                    <a16:creationId xmlns:a16="http://schemas.microsoft.com/office/drawing/2014/main" id="{0AE27A02-1D80-801C-6DB2-F51D717C89D3}"/>
                  </a:ext>
                </a:extLst>
              </p:cNvPr>
              <p:cNvSpPr/>
              <p:nvPr userDrawn="1"/>
            </p:nvSpPr>
            <p:spPr>
              <a:xfrm flipV="1">
                <a:off x="5442094" y="2768888"/>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1822CBFB-FBA0-17F3-4208-2DFB53CFC537}"/>
                </a:ext>
              </a:extLst>
            </p:cNvPr>
            <p:cNvGrpSpPr/>
            <p:nvPr userDrawn="1"/>
          </p:nvGrpSpPr>
          <p:grpSpPr>
            <a:xfrm>
              <a:off x="4134283" y="3357980"/>
              <a:ext cx="2615622" cy="1307812"/>
              <a:chOff x="4134283" y="2775094"/>
              <a:chExt cx="2615622" cy="1307812"/>
            </a:xfrm>
          </p:grpSpPr>
          <p:sp>
            <p:nvSpPr>
              <p:cNvPr id="26" name="Arc 25">
                <a:extLst>
                  <a:ext uri="{FF2B5EF4-FFF2-40B4-BE49-F238E27FC236}">
                    <a16:creationId xmlns:a16="http://schemas.microsoft.com/office/drawing/2014/main" id="{B9EAC7BB-8C9A-63E0-7E30-66C12F476ECA}"/>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a:extLst>
                  <a:ext uri="{FF2B5EF4-FFF2-40B4-BE49-F238E27FC236}">
                    <a16:creationId xmlns:a16="http://schemas.microsoft.com/office/drawing/2014/main" id="{6AF063EA-FBB7-CCBD-74B8-52C7787804A0}"/>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66F88A0C-5307-566B-8F00-314333B97421}"/>
                </a:ext>
              </a:extLst>
            </p:cNvPr>
            <p:cNvGrpSpPr/>
            <p:nvPr userDrawn="1"/>
          </p:nvGrpSpPr>
          <p:grpSpPr>
            <a:xfrm>
              <a:off x="6749905" y="3357980"/>
              <a:ext cx="2615622" cy="1307812"/>
              <a:chOff x="4134283" y="2775094"/>
              <a:chExt cx="2615622" cy="1307812"/>
            </a:xfrm>
          </p:grpSpPr>
          <p:sp>
            <p:nvSpPr>
              <p:cNvPr id="19" name="Arc 18">
                <a:extLst>
                  <a:ext uri="{FF2B5EF4-FFF2-40B4-BE49-F238E27FC236}">
                    <a16:creationId xmlns:a16="http://schemas.microsoft.com/office/drawing/2014/main" id="{8C71A760-F23A-9F4B-9433-BA0B3B7066F4}"/>
                  </a:ext>
                </a:extLst>
              </p:cNvPr>
              <p:cNvSpPr/>
              <p:nvPr userDrawn="1"/>
            </p:nvSpPr>
            <p:spPr>
              <a:xfrm>
                <a:off x="4134283" y="2775094"/>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6DB8903B-5B37-CB4D-F896-9BF9EAC3CCBB}"/>
                  </a:ext>
                </a:extLst>
              </p:cNvPr>
              <p:cNvSpPr/>
              <p:nvPr userDrawn="1"/>
            </p:nvSpPr>
            <p:spPr>
              <a:xfrm flipV="1">
                <a:off x="5442094" y="2775094"/>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spTree>
    <p:extLst>
      <p:ext uri="{BB962C8B-B14F-4D97-AF65-F5344CB8AC3E}">
        <p14:creationId xmlns:p14="http://schemas.microsoft.com/office/powerpoint/2010/main" val="2958077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I60V7">
    <p:spTree>
      <p:nvGrpSpPr>
        <p:cNvPr id="1" name=""/>
        <p:cNvGrpSpPr/>
        <p:nvPr/>
      </p:nvGrpSpPr>
      <p:grpSpPr>
        <a:xfrm>
          <a:off x="0" y="0"/>
          <a:ext cx="0" cy="0"/>
          <a:chOff x="0" y="0"/>
          <a:chExt cx="0" cy="0"/>
        </a:xfrm>
      </p:grpSpPr>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30" name="Text Placeholder 29">
            <a:extLst>
              <a:ext uri="{FF2B5EF4-FFF2-40B4-BE49-F238E27FC236}">
                <a16:creationId xmlns:a16="http://schemas.microsoft.com/office/drawing/2014/main" id="{A0291D71-218F-D9A9-2622-7DB85D8925E4}"/>
              </a:ext>
            </a:extLst>
          </p:cNvPr>
          <p:cNvSpPr>
            <a:spLocks noGrp="1" noChangeAspect="1"/>
          </p:cNvSpPr>
          <p:nvPr>
            <p:ph type="body" sz="quarter" idx="28" hasCustomPrompt="1"/>
          </p:nvPr>
        </p:nvSpPr>
        <p:spPr>
          <a:xfrm>
            <a:off x="3391785" y="2990444"/>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2439609" y="2179238"/>
            <a:ext cx="204152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2439609" y="1573929"/>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2840498" y="3588767"/>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4" name="Text Placeholder 29">
            <a:extLst>
              <a:ext uri="{FF2B5EF4-FFF2-40B4-BE49-F238E27FC236}">
                <a16:creationId xmlns:a16="http://schemas.microsoft.com/office/drawing/2014/main" id="{6666E3DC-EEDD-CA04-3684-EDA81D3EA963}"/>
              </a:ext>
            </a:extLst>
          </p:cNvPr>
          <p:cNvSpPr>
            <a:spLocks noGrp="1" noChangeAspect="1"/>
          </p:cNvSpPr>
          <p:nvPr>
            <p:ph type="body" sz="quarter" idx="29" hasCustomPrompt="1"/>
          </p:nvPr>
        </p:nvSpPr>
        <p:spPr>
          <a:xfrm>
            <a:off x="4705436" y="4293530"/>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7" name="Text Placeholder 10">
            <a:extLst>
              <a:ext uri="{FF2B5EF4-FFF2-40B4-BE49-F238E27FC236}">
                <a16:creationId xmlns:a16="http://schemas.microsoft.com/office/drawing/2014/main" id="{3B7D5CB4-A9B8-F0FA-942E-776B9DC0F16E}"/>
              </a:ext>
            </a:extLst>
          </p:cNvPr>
          <p:cNvSpPr>
            <a:spLocks noGrp="1"/>
          </p:cNvSpPr>
          <p:nvPr>
            <p:ph type="body" sz="quarter" idx="30"/>
          </p:nvPr>
        </p:nvSpPr>
        <p:spPr>
          <a:xfrm>
            <a:off x="3757423" y="5147542"/>
            <a:ext cx="204152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11" name="Text Placeholder 10">
            <a:extLst>
              <a:ext uri="{FF2B5EF4-FFF2-40B4-BE49-F238E27FC236}">
                <a16:creationId xmlns:a16="http://schemas.microsoft.com/office/drawing/2014/main" id="{6944CDE9-8EDF-B1D7-A38A-CC58B764A9A8}"/>
              </a:ext>
            </a:extLst>
          </p:cNvPr>
          <p:cNvSpPr>
            <a:spLocks noGrp="1"/>
          </p:cNvSpPr>
          <p:nvPr>
            <p:ph type="body" sz="quarter" idx="31"/>
          </p:nvPr>
        </p:nvSpPr>
        <p:spPr>
          <a:xfrm>
            <a:off x="3757423" y="4542233"/>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12" name="Text Placeholder 10">
            <a:extLst>
              <a:ext uri="{FF2B5EF4-FFF2-40B4-BE49-F238E27FC236}">
                <a16:creationId xmlns:a16="http://schemas.microsoft.com/office/drawing/2014/main" id="{7083408F-6C45-7053-ADEF-9A3DBFCF799B}"/>
              </a:ext>
            </a:extLst>
          </p:cNvPr>
          <p:cNvSpPr>
            <a:spLocks noGrp="1"/>
          </p:cNvSpPr>
          <p:nvPr>
            <p:ph type="body" sz="quarter" idx="32" hasCustomPrompt="1"/>
          </p:nvPr>
        </p:nvSpPr>
        <p:spPr>
          <a:xfrm>
            <a:off x="4154149" y="3588767"/>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14" name="Text Placeholder 29">
            <a:extLst>
              <a:ext uri="{FF2B5EF4-FFF2-40B4-BE49-F238E27FC236}">
                <a16:creationId xmlns:a16="http://schemas.microsoft.com/office/drawing/2014/main" id="{5EBB989C-7590-10DE-3387-664855A4676E}"/>
              </a:ext>
            </a:extLst>
          </p:cNvPr>
          <p:cNvSpPr>
            <a:spLocks noGrp="1" noChangeAspect="1"/>
          </p:cNvSpPr>
          <p:nvPr>
            <p:ph type="body" sz="quarter" idx="33" hasCustomPrompt="1"/>
          </p:nvPr>
        </p:nvSpPr>
        <p:spPr>
          <a:xfrm>
            <a:off x="6019087" y="2990444"/>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18" name="Text Placeholder 10">
            <a:extLst>
              <a:ext uri="{FF2B5EF4-FFF2-40B4-BE49-F238E27FC236}">
                <a16:creationId xmlns:a16="http://schemas.microsoft.com/office/drawing/2014/main" id="{22CD8AAD-CD39-4791-753A-8193646200FB}"/>
              </a:ext>
            </a:extLst>
          </p:cNvPr>
          <p:cNvSpPr>
            <a:spLocks noGrp="1"/>
          </p:cNvSpPr>
          <p:nvPr>
            <p:ph type="body" sz="quarter" idx="34"/>
          </p:nvPr>
        </p:nvSpPr>
        <p:spPr>
          <a:xfrm>
            <a:off x="5075237" y="2182937"/>
            <a:ext cx="204152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19" name="Text Placeholder 10">
            <a:extLst>
              <a:ext uri="{FF2B5EF4-FFF2-40B4-BE49-F238E27FC236}">
                <a16:creationId xmlns:a16="http://schemas.microsoft.com/office/drawing/2014/main" id="{7596FCBE-5E31-B8DB-13FD-BF0DDAB1CCB0}"/>
              </a:ext>
            </a:extLst>
          </p:cNvPr>
          <p:cNvSpPr>
            <a:spLocks noGrp="1"/>
          </p:cNvSpPr>
          <p:nvPr>
            <p:ph type="body" sz="quarter" idx="35"/>
          </p:nvPr>
        </p:nvSpPr>
        <p:spPr>
          <a:xfrm>
            <a:off x="5075237" y="1577628"/>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20" name="Text Placeholder 10">
            <a:extLst>
              <a:ext uri="{FF2B5EF4-FFF2-40B4-BE49-F238E27FC236}">
                <a16:creationId xmlns:a16="http://schemas.microsoft.com/office/drawing/2014/main" id="{7305B702-BB02-307E-00B7-98D9589921D0}"/>
              </a:ext>
            </a:extLst>
          </p:cNvPr>
          <p:cNvSpPr>
            <a:spLocks noGrp="1"/>
          </p:cNvSpPr>
          <p:nvPr>
            <p:ph type="body" sz="quarter" idx="36" hasCustomPrompt="1"/>
          </p:nvPr>
        </p:nvSpPr>
        <p:spPr>
          <a:xfrm>
            <a:off x="5467800" y="3588767"/>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26" name="Text Placeholder 29">
            <a:extLst>
              <a:ext uri="{FF2B5EF4-FFF2-40B4-BE49-F238E27FC236}">
                <a16:creationId xmlns:a16="http://schemas.microsoft.com/office/drawing/2014/main" id="{3BF95EB8-6106-AF3C-78D8-A066647E019C}"/>
              </a:ext>
            </a:extLst>
          </p:cNvPr>
          <p:cNvSpPr>
            <a:spLocks noGrp="1" noChangeAspect="1"/>
          </p:cNvSpPr>
          <p:nvPr>
            <p:ph type="body" sz="quarter" idx="37" hasCustomPrompt="1"/>
          </p:nvPr>
        </p:nvSpPr>
        <p:spPr>
          <a:xfrm>
            <a:off x="7332738" y="4293530"/>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31" name="Text Placeholder 10">
            <a:extLst>
              <a:ext uri="{FF2B5EF4-FFF2-40B4-BE49-F238E27FC236}">
                <a16:creationId xmlns:a16="http://schemas.microsoft.com/office/drawing/2014/main" id="{BD3A683B-E42E-FA35-E7FB-E74E9769CC8F}"/>
              </a:ext>
            </a:extLst>
          </p:cNvPr>
          <p:cNvSpPr>
            <a:spLocks noGrp="1"/>
          </p:cNvSpPr>
          <p:nvPr>
            <p:ph type="body" sz="quarter" idx="38"/>
          </p:nvPr>
        </p:nvSpPr>
        <p:spPr>
          <a:xfrm>
            <a:off x="6393051" y="5130283"/>
            <a:ext cx="204152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32" name="Text Placeholder 10">
            <a:extLst>
              <a:ext uri="{FF2B5EF4-FFF2-40B4-BE49-F238E27FC236}">
                <a16:creationId xmlns:a16="http://schemas.microsoft.com/office/drawing/2014/main" id="{CD109356-9C98-8245-D27A-8A562490475E}"/>
              </a:ext>
            </a:extLst>
          </p:cNvPr>
          <p:cNvSpPr>
            <a:spLocks noGrp="1"/>
          </p:cNvSpPr>
          <p:nvPr>
            <p:ph type="body" sz="quarter" idx="39"/>
          </p:nvPr>
        </p:nvSpPr>
        <p:spPr>
          <a:xfrm>
            <a:off x="6393051" y="4524974"/>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33" name="Text Placeholder 10">
            <a:extLst>
              <a:ext uri="{FF2B5EF4-FFF2-40B4-BE49-F238E27FC236}">
                <a16:creationId xmlns:a16="http://schemas.microsoft.com/office/drawing/2014/main" id="{A96809B5-A0D9-D023-DB2E-8E4549DC2C95}"/>
              </a:ext>
            </a:extLst>
          </p:cNvPr>
          <p:cNvSpPr>
            <a:spLocks noGrp="1"/>
          </p:cNvSpPr>
          <p:nvPr>
            <p:ph type="body" sz="quarter" idx="40" hasCustomPrompt="1"/>
          </p:nvPr>
        </p:nvSpPr>
        <p:spPr>
          <a:xfrm>
            <a:off x="6781451" y="3588767"/>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34" name="Text Placeholder 29">
            <a:extLst>
              <a:ext uri="{FF2B5EF4-FFF2-40B4-BE49-F238E27FC236}">
                <a16:creationId xmlns:a16="http://schemas.microsoft.com/office/drawing/2014/main" id="{51E62BD1-B08E-C073-462D-5FBCA2405379}"/>
              </a:ext>
            </a:extLst>
          </p:cNvPr>
          <p:cNvSpPr>
            <a:spLocks noGrp="1" noChangeAspect="1"/>
          </p:cNvSpPr>
          <p:nvPr>
            <p:ph type="body" sz="quarter" idx="41" hasCustomPrompt="1"/>
          </p:nvPr>
        </p:nvSpPr>
        <p:spPr>
          <a:xfrm>
            <a:off x="8646390" y="2990444"/>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35" name="Text Placeholder 10">
            <a:extLst>
              <a:ext uri="{FF2B5EF4-FFF2-40B4-BE49-F238E27FC236}">
                <a16:creationId xmlns:a16="http://schemas.microsoft.com/office/drawing/2014/main" id="{F811FDA7-E577-43F2-D6FC-983A4B94C801}"/>
              </a:ext>
            </a:extLst>
          </p:cNvPr>
          <p:cNvSpPr>
            <a:spLocks noGrp="1"/>
          </p:cNvSpPr>
          <p:nvPr>
            <p:ph type="body" sz="quarter" idx="42"/>
          </p:nvPr>
        </p:nvSpPr>
        <p:spPr>
          <a:xfrm>
            <a:off x="7710867" y="2181874"/>
            <a:ext cx="204152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36" name="Text Placeholder 10">
            <a:extLst>
              <a:ext uri="{FF2B5EF4-FFF2-40B4-BE49-F238E27FC236}">
                <a16:creationId xmlns:a16="http://schemas.microsoft.com/office/drawing/2014/main" id="{0A973B8F-AE50-34E5-5B15-81A9592DF28B}"/>
              </a:ext>
            </a:extLst>
          </p:cNvPr>
          <p:cNvSpPr>
            <a:spLocks noGrp="1"/>
          </p:cNvSpPr>
          <p:nvPr>
            <p:ph type="body" sz="quarter" idx="43"/>
          </p:nvPr>
        </p:nvSpPr>
        <p:spPr>
          <a:xfrm>
            <a:off x="7710867" y="1576565"/>
            <a:ext cx="204152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37" name="Text Placeholder 10">
            <a:extLst>
              <a:ext uri="{FF2B5EF4-FFF2-40B4-BE49-F238E27FC236}">
                <a16:creationId xmlns:a16="http://schemas.microsoft.com/office/drawing/2014/main" id="{ED523784-D992-9AF7-DA1B-2E65987A1D16}"/>
              </a:ext>
            </a:extLst>
          </p:cNvPr>
          <p:cNvSpPr>
            <a:spLocks noGrp="1"/>
          </p:cNvSpPr>
          <p:nvPr>
            <p:ph type="body" sz="quarter" idx="44" hasCustomPrompt="1"/>
          </p:nvPr>
        </p:nvSpPr>
        <p:spPr>
          <a:xfrm>
            <a:off x="8095103" y="3588767"/>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grpSp>
        <p:nvGrpSpPr>
          <p:cNvPr id="10" name="Group 9">
            <a:extLst>
              <a:ext uri="{FF2B5EF4-FFF2-40B4-BE49-F238E27FC236}">
                <a16:creationId xmlns:a16="http://schemas.microsoft.com/office/drawing/2014/main" id="{A8A760F7-0747-67F3-5F50-AE6497458188}"/>
              </a:ext>
            </a:extLst>
          </p:cNvPr>
          <p:cNvGrpSpPr/>
          <p:nvPr userDrawn="1"/>
        </p:nvGrpSpPr>
        <p:grpSpPr>
          <a:xfrm>
            <a:off x="2826473" y="3093718"/>
            <a:ext cx="6539055" cy="1307812"/>
            <a:chOff x="3480378" y="3357980"/>
            <a:chExt cx="6539055" cy="1307812"/>
          </a:xfrm>
        </p:grpSpPr>
        <p:sp>
          <p:nvSpPr>
            <p:cNvPr id="13" name="Arc 47">
              <a:extLst>
                <a:ext uri="{FF2B5EF4-FFF2-40B4-BE49-F238E27FC236}">
                  <a16:creationId xmlns:a16="http://schemas.microsoft.com/office/drawing/2014/main" id="{050E31AC-DC15-76A7-0044-89F73DD55431}"/>
                </a:ext>
              </a:extLst>
            </p:cNvPr>
            <p:cNvSpPr/>
            <p:nvPr userDrawn="1"/>
          </p:nvSpPr>
          <p:spPr>
            <a:xfrm>
              <a:off x="8711622"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47">
              <a:extLst>
                <a:ext uri="{FF2B5EF4-FFF2-40B4-BE49-F238E27FC236}">
                  <a16:creationId xmlns:a16="http://schemas.microsoft.com/office/drawing/2014/main" id="{BAB3493B-0633-F805-EAE2-F104DC71D026}"/>
                </a:ext>
              </a:extLst>
            </p:cNvPr>
            <p:cNvSpPr/>
            <p:nvPr userDrawn="1"/>
          </p:nvSpPr>
          <p:spPr>
            <a:xfrm>
              <a:off x="6096000"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48">
              <a:extLst>
                <a:ext uri="{FF2B5EF4-FFF2-40B4-BE49-F238E27FC236}">
                  <a16:creationId xmlns:a16="http://schemas.microsoft.com/office/drawing/2014/main" id="{6D904B10-FEA0-430E-1D9F-3AFF714CA144}"/>
                </a:ext>
              </a:extLst>
            </p:cNvPr>
            <p:cNvSpPr/>
            <p:nvPr userDrawn="1"/>
          </p:nvSpPr>
          <p:spPr>
            <a:xfrm flipV="1">
              <a:off x="7403811"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47">
              <a:extLst>
                <a:ext uri="{FF2B5EF4-FFF2-40B4-BE49-F238E27FC236}">
                  <a16:creationId xmlns:a16="http://schemas.microsoft.com/office/drawing/2014/main" id="{7321788F-60E5-E432-F88B-8FA1F88E81FE}"/>
                </a:ext>
              </a:extLst>
            </p:cNvPr>
            <p:cNvSpPr/>
            <p:nvPr userDrawn="1"/>
          </p:nvSpPr>
          <p:spPr>
            <a:xfrm>
              <a:off x="3480378"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1" name="Arc 48">
              <a:extLst>
                <a:ext uri="{FF2B5EF4-FFF2-40B4-BE49-F238E27FC236}">
                  <a16:creationId xmlns:a16="http://schemas.microsoft.com/office/drawing/2014/main" id="{DB3FF764-2681-4862-6B4A-6AB165D97309}"/>
                </a:ext>
              </a:extLst>
            </p:cNvPr>
            <p:cNvSpPr/>
            <p:nvPr userDrawn="1"/>
          </p:nvSpPr>
          <p:spPr>
            <a:xfrm flipV="1">
              <a:off x="4788189"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a:extLst>
                <a:ext uri="{FF2B5EF4-FFF2-40B4-BE49-F238E27FC236}">
                  <a16:creationId xmlns:a16="http://schemas.microsoft.com/office/drawing/2014/main" id="{9F48BF63-6577-A129-5E9D-C964E089C301}"/>
                </a:ext>
              </a:extLst>
            </p:cNvPr>
            <p:cNvSpPr/>
            <p:nvPr userDrawn="1"/>
          </p:nvSpPr>
          <p:spPr>
            <a:xfrm>
              <a:off x="3480378"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c 22">
              <a:extLst>
                <a:ext uri="{FF2B5EF4-FFF2-40B4-BE49-F238E27FC236}">
                  <a16:creationId xmlns:a16="http://schemas.microsoft.com/office/drawing/2014/main" id="{DC817092-36E1-9F2E-7A9F-C1C1BA0EDDE2}"/>
                </a:ext>
              </a:extLst>
            </p:cNvPr>
            <p:cNvSpPr/>
            <p:nvPr userDrawn="1"/>
          </p:nvSpPr>
          <p:spPr>
            <a:xfrm flipV="1">
              <a:off x="4788189"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Arc 23">
              <a:extLst>
                <a:ext uri="{FF2B5EF4-FFF2-40B4-BE49-F238E27FC236}">
                  <a16:creationId xmlns:a16="http://schemas.microsoft.com/office/drawing/2014/main" id="{BBEDDCCC-D2F6-CB96-E105-E76320D1A6BA}"/>
                </a:ext>
              </a:extLst>
            </p:cNvPr>
            <p:cNvSpPr/>
            <p:nvPr userDrawn="1"/>
          </p:nvSpPr>
          <p:spPr>
            <a:xfrm>
              <a:off x="6096000"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Arc 24">
              <a:extLst>
                <a:ext uri="{FF2B5EF4-FFF2-40B4-BE49-F238E27FC236}">
                  <a16:creationId xmlns:a16="http://schemas.microsoft.com/office/drawing/2014/main" id="{ACCA5710-2188-192B-BA07-258251BE2958}"/>
                </a:ext>
              </a:extLst>
            </p:cNvPr>
            <p:cNvSpPr/>
            <p:nvPr userDrawn="1"/>
          </p:nvSpPr>
          <p:spPr>
            <a:xfrm flipV="1">
              <a:off x="7403811"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Arc 26">
              <a:extLst>
                <a:ext uri="{FF2B5EF4-FFF2-40B4-BE49-F238E27FC236}">
                  <a16:creationId xmlns:a16="http://schemas.microsoft.com/office/drawing/2014/main" id="{77038E81-AFCA-297C-B59C-35E69E539FB7}"/>
                </a:ext>
              </a:extLst>
            </p:cNvPr>
            <p:cNvSpPr/>
            <p:nvPr userDrawn="1"/>
          </p:nvSpPr>
          <p:spPr>
            <a:xfrm>
              <a:off x="8711622"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4193504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I60V8">
    <p:spTree>
      <p:nvGrpSpPr>
        <p:cNvPr id="1" name=""/>
        <p:cNvGrpSpPr/>
        <p:nvPr/>
      </p:nvGrpSpPr>
      <p:grpSpPr>
        <a:xfrm>
          <a:off x="0" y="0"/>
          <a:ext cx="0" cy="0"/>
          <a:chOff x="0" y="0"/>
          <a:chExt cx="0" cy="0"/>
        </a:xfrm>
      </p:grpSpPr>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
        <p:nvSpPr>
          <p:cNvPr id="2" name="Title 1">
            <a:extLst>
              <a:ext uri="{FF2B5EF4-FFF2-40B4-BE49-F238E27FC236}">
                <a16:creationId xmlns:a16="http://schemas.microsoft.com/office/drawing/2014/main" id="{78C2D45A-2EAF-4A31-8BAE-AD989F7DA5B0}"/>
              </a:ext>
            </a:extLst>
          </p:cNvPr>
          <p:cNvSpPr>
            <a:spLocks noGrp="1"/>
          </p:cNvSpPr>
          <p:nvPr>
            <p:ph type="title"/>
          </p:nvPr>
        </p:nvSpPr>
        <p:spPr>
          <a:xfrm>
            <a:off x="587375" y="584201"/>
            <a:ext cx="11017250" cy="930274"/>
          </a:xfrm>
        </p:spPr>
        <p:txBody>
          <a:bodyPr wrap="square" anchor="t">
            <a:noAutofit/>
          </a:bodyPr>
          <a:lstStyle>
            <a:lvl1pPr>
              <a:defRPr sz="4400" b="0">
                <a:latin typeface="+mj-lt"/>
              </a:defRPr>
            </a:lvl1pPr>
          </a:lstStyle>
          <a:p>
            <a:r>
              <a:rPr lang="en-US" dirty="0"/>
              <a:t>Click to edit Master title</a:t>
            </a:r>
          </a:p>
        </p:txBody>
      </p:sp>
      <p:sp>
        <p:nvSpPr>
          <p:cNvPr id="30" name="Text Placeholder 29">
            <a:extLst>
              <a:ext uri="{FF2B5EF4-FFF2-40B4-BE49-F238E27FC236}">
                <a16:creationId xmlns:a16="http://schemas.microsoft.com/office/drawing/2014/main" id="{A0291D71-218F-D9A9-2622-7DB85D8925E4}"/>
              </a:ext>
            </a:extLst>
          </p:cNvPr>
          <p:cNvSpPr>
            <a:spLocks noGrp="1" noChangeAspect="1"/>
          </p:cNvSpPr>
          <p:nvPr>
            <p:ph type="body" sz="quarter" idx="28" hasCustomPrompt="1"/>
          </p:nvPr>
        </p:nvSpPr>
        <p:spPr>
          <a:xfrm>
            <a:off x="2788208" y="3000578"/>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 name="Text Placeholder 10">
            <a:extLst>
              <a:ext uri="{FF2B5EF4-FFF2-40B4-BE49-F238E27FC236}">
                <a16:creationId xmlns:a16="http://schemas.microsoft.com/office/drawing/2014/main" id="{6C7187E5-9CB0-DE77-CB11-15E8C3DB51E4}"/>
              </a:ext>
            </a:extLst>
          </p:cNvPr>
          <p:cNvSpPr>
            <a:spLocks noGrp="1"/>
          </p:cNvSpPr>
          <p:nvPr>
            <p:ph type="body" sz="quarter" idx="13"/>
          </p:nvPr>
        </p:nvSpPr>
        <p:spPr>
          <a:xfrm>
            <a:off x="2027238" y="2149718"/>
            <a:ext cx="167576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 name="Text Placeholder 10">
            <a:extLst>
              <a:ext uri="{FF2B5EF4-FFF2-40B4-BE49-F238E27FC236}">
                <a16:creationId xmlns:a16="http://schemas.microsoft.com/office/drawing/2014/main" id="{7232E8A5-6B09-7349-2403-BC94FA614B1C}"/>
              </a:ext>
            </a:extLst>
          </p:cNvPr>
          <p:cNvSpPr>
            <a:spLocks noGrp="1"/>
          </p:cNvSpPr>
          <p:nvPr>
            <p:ph type="body" sz="quarter" idx="14"/>
          </p:nvPr>
        </p:nvSpPr>
        <p:spPr>
          <a:xfrm>
            <a:off x="2027238" y="154440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9" name="Text Placeholder 10">
            <a:extLst>
              <a:ext uri="{FF2B5EF4-FFF2-40B4-BE49-F238E27FC236}">
                <a16:creationId xmlns:a16="http://schemas.microsoft.com/office/drawing/2014/main" id="{E8615F10-68C5-1996-CA95-B27855937F31}"/>
              </a:ext>
            </a:extLst>
          </p:cNvPr>
          <p:cNvSpPr>
            <a:spLocks noGrp="1"/>
          </p:cNvSpPr>
          <p:nvPr>
            <p:ph type="body" sz="quarter" idx="15" hasCustomPrompt="1"/>
          </p:nvPr>
        </p:nvSpPr>
        <p:spPr>
          <a:xfrm>
            <a:off x="2236920" y="3592578"/>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51" name="Text Placeholder 29">
            <a:extLst>
              <a:ext uri="{FF2B5EF4-FFF2-40B4-BE49-F238E27FC236}">
                <a16:creationId xmlns:a16="http://schemas.microsoft.com/office/drawing/2014/main" id="{53323434-68DF-9125-D566-F1BACDE11E4B}"/>
              </a:ext>
            </a:extLst>
          </p:cNvPr>
          <p:cNvSpPr>
            <a:spLocks noGrp="1" noChangeAspect="1"/>
          </p:cNvSpPr>
          <p:nvPr>
            <p:ph type="body" sz="quarter" idx="29" hasCustomPrompt="1"/>
          </p:nvPr>
        </p:nvSpPr>
        <p:spPr>
          <a:xfrm>
            <a:off x="4043772" y="4308425"/>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2" name="Text Placeholder 10">
            <a:extLst>
              <a:ext uri="{FF2B5EF4-FFF2-40B4-BE49-F238E27FC236}">
                <a16:creationId xmlns:a16="http://schemas.microsoft.com/office/drawing/2014/main" id="{BA71903A-36DE-91C7-EFA2-D90099718329}"/>
              </a:ext>
            </a:extLst>
          </p:cNvPr>
          <p:cNvSpPr>
            <a:spLocks noGrp="1"/>
          </p:cNvSpPr>
          <p:nvPr>
            <p:ph type="body" sz="quarter" idx="30"/>
          </p:nvPr>
        </p:nvSpPr>
        <p:spPr>
          <a:xfrm>
            <a:off x="3327686" y="5204362"/>
            <a:ext cx="167576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53" name="Text Placeholder 10">
            <a:extLst>
              <a:ext uri="{FF2B5EF4-FFF2-40B4-BE49-F238E27FC236}">
                <a16:creationId xmlns:a16="http://schemas.microsoft.com/office/drawing/2014/main" id="{D3DFFB25-896C-3EDE-6055-EE468DBDD581}"/>
              </a:ext>
            </a:extLst>
          </p:cNvPr>
          <p:cNvSpPr>
            <a:spLocks noGrp="1"/>
          </p:cNvSpPr>
          <p:nvPr>
            <p:ph type="body" sz="quarter" idx="31"/>
          </p:nvPr>
        </p:nvSpPr>
        <p:spPr>
          <a:xfrm>
            <a:off x="3327686" y="4599053"/>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54" name="Text Placeholder 10">
            <a:extLst>
              <a:ext uri="{FF2B5EF4-FFF2-40B4-BE49-F238E27FC236}">
                <a16:creationId xmlns:a16="http://schemas.microsoft.com/office/drawing/2014/main" id="{73D90FC2-7F19-F7F9-BC95-F4787D4A8104}"/>
              </a:ext>
            </a:extLst>
          </p:cNvPr>
          <p:cNvSpPr>
            <a:spLocks noGrp="1"/>
          </p:cNvSpPr>
          <p:nvPr>
            <p:ph type="body" sz="quarter" idx="32" hasCustomPrompt="1"/>
          </p:nvPr>
        </p:nvSpPr>
        <p:spPr>
          <a:xfrm>
            <a:off x="3506914" y="3592578"/>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55" name="Text Placeholder 29">
            <a:extLst>
              <a:ext uri="{FF2B5EF4-FFF2-40B4-BE49-F238E27FC236}">
                <a16:creationId xmlns:a16="http://schemas.microsoft.com/office/drawing/2014/main" id="{D4F2ECCC-C38D-BBB9-2E75-720DFAEE01CD}"/>
              </a:ext>
            </a:extLst>
          </p:cNvPr>
          <p:cNvSpPr>
            <a:spLocks noGrp="1" noChangeAspect="1"/>
          </p:cNvSpPr>
          <p:nvPr>
            <p:ph type="body" sz="quarter" idx="33" hasCustomPrompt="1"/>
          </p:nvPr>
        </p:nvSpPr>
        <p:spPr>
          <a:xfrm>
            <a:off x="5357896" y="3000513"/>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56" name="Text Placeholder 10">
            <a:extLst>
              <a:ext uri="{FF2B5EF4-FFF2-40B4-BE49-F238E27FC236}">
                <a16:creationId xmlns:a16="http://schemas.microsoft.com/office/drawing/2014/main" id="{67121663-70D4-3BF1-D4EF-1A9B305BD451}"/>
              </a:ext>
            </a:extLst>
          </p:cNvPr>
          <p:cNvSpPr>
            <a:spLocks noGrp="1"/>
          </p:cNvSpPr>
          <p:nvPr>
            <p:ph type="body" sz="quarter" idx="34"/>
          </p:nvPr>
        </p:nvSpPr>
        <p:spPr>
          <a:xfrm>
            <a:off x="4628134" y="2149718"/>
            <a:ext cx="167576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57" name="Text Placeholder 10">
            <a:extLst>
              <a:ext uri="{FF2B5EF4-FFF2-40B4-BE49-F238E27FC236}">
                <a16:creationId xmlns:a16="http://schemas.microsoft.com/office/drawing/2014/main" id="{A81A776E-11F9-71B1-4551-15342D48D672}"/>
              </a:ext>
            </a:extLst>
          </p:cNvPr>
          <p:cNvSpPr>
            <a:spLocks noGrp="1"/>
          </p:cNvSpPr>
          <p:nvPr>
            <p:ph type="body" sz="quarter" idx="35"/>
          </p:nvPr>
        </p:nvSpPr>
        <p:spPr>
          <a:xfrm>
            <a:off x="4628134" y="1544409"/>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58" name="Text Placeholder 10">
            <a:extLst>
              <a:ext uri="{FF2B5EF4-FFF2-40B4-BE49-F238E27FC236}">
                <a16:creationId xmlns:a16="http://schemas.microsoft.com/office/drawing/2014/main" id="{F94F1DAA-42A4-61E9-0754-1CCD3BCF29C2}"/>
              </a:ext>
            </a:extLst>
          </p:cNvPr>
          <p:cNvSpPr>
            <a:spLocks noGrp="1"/>
          </p:cNvSpPr>
          <p:nvPr>
            <p:ph type="body" sz="quarter" idx="36" hasCustomPrompt="1"/>
          </p:nvPr>
        </p:nvSpPr>
        <p:spPr>
          <a:xfrm>
            <a:off x="4815556" y="3592578"/>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59" name="Text Placeholder 29">
            <a:extLst>
              <a:ext uri="{FF2B5EF4-FFF2-40B4-BE49-F238E27FC236}">
                <a16:creationId xmlns:a16="http://schemas.microsoft.com/office/drawing/2014/main" id="{4898336E-E248-EF46-BA8B-2BF1CFFAB124}"/>
              </a:ext>
            </a:extLst>
          </p:cNvPr>
          <p:cNvSpPr>
            <a:spLocks noGrp="1" noChangeAspect="1"/>
          </p:cNvSpPr>
          <p:nvPr>
            <p:ph type="body" sz="quarter" idx="37" hasCustomPrompt="1"/>
          </p:nvPr>
        </p:nvSpPr>
        <p:spPr>
          <a:xfrm>
            <a:off x="6672020" y="4308425"/>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60" name="Text Placeholder 10">
            <a:extLst>
              <a:ext uri="{FF2B5EF4-FFF2-40B4-BE49-F238E27FC236}">
                <a16:creationId xmlns:a16="http://schemas.microsoft.com/office/drawing/2014/main" id="{5E6913C8-FB03-CD49-906E-DD4060DBAD6E}"/>
              </a:ext>
            </a:extLst>
          </p:cNvPr>
          <p:cNvSpPr>
            <a:spLocks noGrp="1"/>
          </p:cNvSpPr>
          <p:nvPr>
            <p:ph type="body" sz="quarter" idx="38"/>
          </p:nvPr>
        </p:nvSpPr>
        <p:spPr>
          <a:xfrm>
            <a:off x="5928582" y="5204362"/>
            <a:ext cx="167576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1" name="Text Placeholder 10">
            <a:extLst>
              <a:ext uri="{FF2B5EF4-FFF2-40B4-BE49-F238E27FC236}">
                <a16:creationId xmlns:a16="http://schemas.microsoft.com/office/drawing/2014/main" id="{44F6B3A7-AADA-116E-D6BB-28E7532917D1}"/>
              </a:ext>
            </a:extLst>
          </p:cNvPr>
          <p:cNvSpPr>
            <a:spLocks noGrp="1"/>
          </p:cNvSpPr>
          <p:nvPr>
            <p:ph type="body" sz="quarter" idx="39"/>
          </p:nvPr>
        </p:nvSpPr>
        <p:spPr>
          <a:xfrm>
            <a:off x="5928582" y="4599053"/>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62" name="Text Placeholder 10">
            <a:extLst>
              <a:ext uri="{FF2B5EF4-FFF2-40B4-BE49-F238E27FC236}">
                <a16:creationId xmlns:a16="http://schemas.microsoft.com/office/drawing/2014/main" id="{13BB42D9-4570-1606-4E3F-18FD1A7AF46F}"/>
              </a:ext>
            </a:extLst>
          </p:cNvPr>
          <p:cNvSpPr>
            <a:spLocks noGrp="1"/>
          </p:cNvSpPr>
          <p:nvPr>
            <p:ph type="body" sz="quarter" idx="40" hasCustomPrompt="1"/>
          </p:nvPr>
        </p:nvSpPr>
        <p:spPr>
          <a:xfrm>
            <a:off x="6124198" y="3592578"/>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63" name="Text Placeholder 29">
            <a:extLst>
              <a:ext uri="{FF2B5EF4-FFF2-40B4-BE49-F238E27FC236}">
                <a16:creationId xmlns:a16="http://schemas.microsoft.com/office/drawing/2014/main" id="{1BFCBE9E-B1A3-4422-5CF2-9541FA3C5246}"/>
              </a:ext>
            </a:extLst>
          </p:cNvPr>
          <p:cNvSpPr>
            <a:spLocks noGrp="1" noChangeAspect="1"/>
          </p:cNvSpPr>
          <p:nvPr>
            <p:ph type="body" sz="quarter" idx="41" hasCustomPrompt="1"/>
          </p:nvPr>
        </p:nvSpPr>
        <p:spPr>
          <a:xfrm>
            <a:off x="7986144" y="3000513"/>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64" name="Text Placeholder 10">
            <a:extLst>
              <a:ext uri="{FF2B5EF4-FFF2-40B4-BE49-F238E27FC236}">
                <a16:creationId xmlns:a16="http://schemas.microsoft.com/office/drawing/2014/main" id="{DABCB3F4-0842-933F-B8A6-7DEE28D99F1C}"/>
              </a:ext>
            </a:extLst>
          </p:cNvPr>
          <p:cNvSpPr>
            <a:spLocks noGrp="1"/>
          </p:cNvSpPr>
          <p:nvPr>
            <p:ph type="body" sz="quarter" idx="42"/>
          </p:nvPr>
        </p:nvSpPr>
        <p:spPr>
          <a:xfrm>
            <a:off x="7229030" y="2154096"/>
            <a:ext cx="167576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5" name="Text Placeholder 10">
            <a:extLst>
              <a:ext uri="{FF2B5EF4-FFF2-40B4-BE49-F238E27FC236}">
                <a16:creationId xmlns:a16="http://schemas.microsoft.com/office/drawing/2014/main" id="{D303EBE3-D758-CFCE-E6DE-CDF0FC2B99A9}"/>
              </a:ext>
            </a:extLst>
          </p:cNvPr>
          <p:cNvSpPr>
            <a:spLocks noGrp="1"/>
          </p:cNvSpPr>
          <p:nvPr>
            <p:ph type="body" sz="quarter" idx="43"/>
          </p:nvPr>
        </p:nvSpPr>
        <p:spPr>
          <a:xfrm>
            <a:off x="7229030" y="1548787"/>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66" name="Text Placeholder 10">
            <a:extLst>
              <a:ext uri="{FF2B5EF4-FFF2-40B4-BE49-F238E27FC236}">
                <a16:creationId xmlns:a16="http://schemas.microsoft.com/office/drawing/2014/main" id="{FE08EFEF-081F-D74C-0DBF-EC347C017AE3}"/>
              </a:ext>
            </a:extLst>
          </p:cNvPr>
          <p:cNvSpPr>
            <a:spLocks noGrp="1"/>
          </p:cNvSpPr>
          <p:nvPr>
            <p:ph type="body" sz="quarter" idx="44" hasCustomPrompt="1"/>
          </p:nvPr>
        </p:nvSpPr>
        <p:spPr>
          <a:xfrm>
            <a:off x="7432840" y="3592578"/>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sp>
        <p:nvSpPr>
          <p:cNvPr id="67" name="Text Placeholder 29">
            <a:extLst>
              <a:ext uri="{FF2B5EF4-FFF2-40B4-BE49-F238E27FC236}">
                <a16:creationId xmlns:a16="http://schemas.microsoft.com/office/drawing/2014/main" id="{4926351E-7AD1-9C95-1407-C314C0CC317B}"/>
              </a:ext>
            </a:extLst>
          </p:cNvPr>
          <p:cNvSpPr>
            <a:spLocks noGrp="1" noChangeAspect="1"/>
          </p:cNvSpPr>
          <p:nvPr>
            <p:ph type="body" sz="quarter" idx="45" hasCustomPrompt="1"/>
          </p:nvPr>
        </p:nvSpPr>
        <p:spPr>
          <a:xfrm>
            <a:off x="9290450" y="4308425"/>
            <a:ext cx="153825" cy="216000"/>
          </a:xfrm>
          <a:custGeom>
            <a:avLst/>
            <a:gdLst>
              <a:gd name="connsiteX0" fmla="*/ 0 w 226260"/>
              <a:gd name="connsiteY0" fmla="*/ 0 h 317714"/>
              <a:gd name="connsiteX1" fmla="*/ 92450 w 226260"/>
              <a:gd name="connsiteY1" fmla="*/ 0 h 317714"/>
              <a:gd name="connsiteX2" fmla="*/ 226260 w 226260"/>
              <a:gd name="connsiteY2" fmla="*/ 158857 h 317714"/>
              <a:gd name="connsiteX3" fmla="*/ 92450 w 226260"/>
              <a:gd name="connsiteY3" fmla="*/ 317714 h 317714"/>
              <a:gd name="connsiteX4" fmla="*/ 0 w 226260"/>
              <a:gd name="connsiteY4" fmla="*/ 317714 h 317714"/>
              <a:gd name="connsiteX5" fmla="*/ 133810 w 226260"/>
              <a:gd name="connsiteY5" fmla="*/ 158857 h 3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260" h="317714">
                <a:moveTo>
                  <a:pt x="0" y="0"/>
                </a:moveTo>
                <a:lnTo>
                  <a:pt x="92450" y="0"/>
                </a:lnTo>
                <a:lnTo>
                  <a:pt x="226260" y="158857"/>
                </a:lnTo>
                <a:lnTo>
                  <a:pt x="92450" y="317714"/>
                </a:lnTo>
                <a:lnTo>
                  <a:pt x="0" y="317714"/>
                </a:lnTo>
                <a:lnTo>
                  <a:pt x="133810" y="158857"/>
                </a:lnTo>
                <a:close/>
              </a:path>
            </a:pathLst>
          </a:custGeom>
          <a:solidFill>
            <a:schemeClr val="tx1"/>
          </a:solidFill>
        </p:spPr>
        <p:txBody>
          <a:bodyPr wrap="square" anchor="b">
            <a:noAutofit/>
          </a:bodyPr>
          <a:lstStyle>
            <a:lvl1pPr marL="0" indent="0" algn="ctr">
              <a:lnSpc>
                <a:spcPct val="100000"/>
              </a:lnSpc>
              <a:spcBef>
                <a:spcPts val="0"/>
              </a:spcBef>
              <a:buNone/>
              <a:defRPr sz="1000" b="1">
                <a:solidFill>
                  <a:schemeClr val="tx1">
                    <a:lumMod val="75000"/>
                    <a:lumOff val="25000"/>
                    <a:alpha val="0"/>
                  </a:schemeClr>
                </a:solidFill>
              </a:defRPr>
            </a:lvl1pPr>
          </a:lstStyle>
          <a:p>
            <a:pPr lvl="0"/>
            <a:r>
              <a:rPr lang="en-US" dirty="0"/>
              <a:t>.</a:t>
            </a:r>
          </a:p>
        </p:txBody>
      </p:sp>
      <p:sp>
        <p:nvSpPr>
          <p:cNvPr id="68" name="Text Placeholder 10">
            <a:extLst>
              <a:ext uri="{FF2B5EF4-FFF2-40B4-BE49-F238E27FC236}">
                <a16:creationId xmlns:a16="http://schemas.microsoft.com/office/drawing/2014/main" id="{1B3E5397-AFF1-792C-EBED-85446B7974C2}"/>
              </a:ext>
            </a:extLst>
          </p:cNvPr>
          <p:cNvSpPr>
            <a:spLocks noGrp="1"/>
          </p:cNvSpPr>
          <p:nvPr>
            <p:ph type="body" sz="quarter" idx="46"/>
          </p:nvPr>
        </p:nvSpPr>
        <p:spPr>
          <a:xfrm>
            <a:off x="8529480" y="5204362"/>
            <a:ext cx="1675764" cy="788400"/>
          </a:xfrm>
        </p:spPr>
        <p:txBody>
          <a:bodyPr>
            <a:noAutofit/>
          </a:bodyPr>
          <a:lstStyle>
            <a:lvl1pPr marL="0" indent="0" algn="ctr">
              <a:lnSpc>
                <a:spcPct val="100000"/>
              </a:lnSpc>
              <a:spcBef>
                <a:spcPts val="0"/>
              </a:spcBef>
              <a:buNone/>
              <a:defRPr sz="1200">
                <a:solidFill>
                  <a:schemeClr val="tx2"/>
                </a:solidFill>
              </a:defRPr>
            </a:lvl1pPr>
          </a:lstStyle>
          <a:p>
            <a:pPr lvl="0"/>
            <a:r>
              <a:rPr lang="en-US" dirty="0"/>
              <a:t>Click to edit Master text styles</a:t>
            </a:r>
          </a:p>
        </p:txBody>
      </p:sp>
      <p:sp>
        <p:nvSpPr>
          <p:cNvPr id="69" name="Text Placeholder 10">
            <a:extLst>
              <a:ext uri="{FF2B5EF4-FFF2-40B4-BE49-F238E27FC236}">
                <a16:creationId xmlns:a16="http://schemas.microsoft.com/office/drawing/2014/main" id="{6A42B7D2-42FB-CF79-5B03-F53EDE38C4C6}"/>
              </a:ext>
            </a:extLst>
          </p:cNvPr>
          <p:cNvSpPr>
            <a:spLocks noGrp="1"/>
          </p:cNvSpPr>
          <p:nvPr>
            <p:ph type="body" sz="quarter" idx="47"/>
          </p:nvPr>
        </p:nvSpPr>
        <p:spPr>
          <a:xfrm>
            <a:off x="8529480" y="4599053"/>
            <a:ext cx="1675764" cy="602673"/>
          </a:xfrm>
        </p:spPr>
        <p:txBody>
          <a:bodyPr anchor="b">
            <a:noAutofit/>
          </a:bodyPr>
          <a:lstStyle>
            <a:lvl1pPr marL="0" indent="0" algn="ctr">
              <a:lnSpc>
                <a:spcPct val="100000"/>
              </a:lnSpc>
              <a:spcBef>
                <a:spcPts val="0"/>
              </a:spcBef>
              <a:buNone/>
              <a:defRPr sz="1400" b="1">
                <a:solidFill>
                  <a:schemeClr val="tx1">
                    <a:lumMod val="75000"/>
                    <a:lumOff val="25000"/>
                  </a:schemeClr>
                </a:solidFill>
              </a:defRPr>
            </a:lvl1pPr>
          </a:lstStyle>
          <a:p>
            <a:pPr lvl="0"/>
            <a:r>
              <a:rPr lang="en-US" dirty="0"/>
              <a:t>Click to edit Master text styles</a:t>
            </a:r>
          </a:p>
        </p:txBody>
      </p:sp>
      <p:sp>
        <p:nvSpPr>
          <p:cNvPr id="70" name="Text Placeholder 10">
            <a:extLst>
              <a:ext uri="{FF2B5EF4-FFF2-40B4-BE49-F238E27FC236}">
                <a16:creationId xmlns:a16="http://schemas.microsoft.com/office/drawing/2014/main" id="{B3E3AE05-5DB9-B07D-BA25-7F7F36F3731A}"/>
              </a:ext>
            </a:extLst>
          </p:cNvPr>
          <p:cNvSpPr>
            <a:spLocks noGrp="1"/>
          </p:cNvSpPr>
          <p:nvPr>
            <p:ph type="body" sz="quarter" idx="48" hasCustomPrompt="1"/>
          </p:nvPr>
        </p:nvSpPr>
        <p:spPr>
          <a:xfrm>
            <a:off x="8739162" y="3592578"/>
            <a:ext cx="1256400" cy="317714"/>
          </a:xfrm>
        </p:spPr>
        <p:txBody>
          <a:bodyPr anchor="ctr">
            <a:noAutofit/>
          </a:bodyPr>
          <a:lstStyle>
            <a:lvl1pPr marL="0" indent="0" algn="ctr">
              <a:lnSpc>
                <a:spcPct val="100000"/>
              </a:lnSpc>
              <a:spcBef>
                <a:spcPts val="0"/>
              </a:spcBef>
              <a:buNone/>
              <a:defRPr sz="1300" b="1">
                <a:solidFill>
                  <a:schemeClr val="tx1">
                    <a:lumMod val="75000"/>
                    <a:lumOff val="25000"/>
                  </a:schemeClr>
                </a:solidFill>
              </a:defRPr>
            </a:lvl1pPr>
          </a:lstStyle>
          <a:p>
            <a:pPr lvl="0"/>
            <a:r>
              <a:rPr lang="en-US" dirty="0"/>
              <a:t>Milestone</a:t>
            </a:r>
          </a:p>
        </p:txBody>
      </p:sp>
      <p:grpSp>
        <p:nvGrpSpPr>
          <p:cNvPr id="4" name="Group 3">
            <a:extLst>
              <a:ext uri="{FF2B5EF4-FFF2-40B4-BE49-F238E27FC236}">
                <a16:creationId xmlns:a16="http://schemas.microsoft.com/office/drawing/2014/main" id="{B7642065-0956-886E-8D50-13A5E23F80D6}"/>
              </a:ext>
            </a:extLst>
          </p:cNvPr>
          <p:cNvGrpSpPr/>
          <p:nvPr userDrawn="1"/>
        </p:nvGrpSpPr>
        <p:grpSpPr>
          <a:xfrm>
            <a:off x="2172567" y="3101973"/>
            <a:ext cx="7846866" cy="1307812"/>
            <a:chOff x="2105892" y="3357980"/>
            <a:chExt cx="7846866" cy="1307812"/>
          </a:xfrm>
        </p:grpSpPr>
        <p:sp>
          <p:nvSpPr>
            <p:cNvPr id="7" name="Arc 48">
              <a:extLst>
                <a:ext uri="{FF2B5EF4-FFF2-40B4-BE49-F238E27FC236}">
                  <a16:creationId xmlns:a16="http://schemas.microsoft.com/office/drawing/2014/main" id="{EC850A60-C20A-8395-7234-45A3366219FC}"/>
                </a:ext>
              </a:extLst>
            </p:cNvPr>
            <p:cNvSpPr/>
            <p:nvPr userDrawn="1"/>
          </p:nvSpPr>
          <p:spPr>
            <a:xfrm flipV="1">
              <a:off x="8644947"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0" name="Arc 47">
              <a:extLst>
                <a:ext uri="{FF2B5EF4-FFF2-40B4-BE49-F238E27FC236}">
                  <a16:creationId xmlns:a16="http://schemas.microsoft.com/office/drawing/2014/main" id="{A0E80446-5E4B-C665-6CFB-7165CD4931A0}"/>
                </a:ext>
              </a:extLst>
            </p:cNvPr>
            <p:cNvSpPr/>
            <p:nvPr userDrawn="1"/>
          </p:nvSpPr>
          <p:spPr>
            <a:xfrm>
              <a:off x="7337136"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Arc 47">
              <a:extLst>
                <a:ext uri="{FF2B5EF4-FFF2-40B4-BE49-F238E27FC236}">
                  <a16:creationId xmlns:a16="http://schemas.microsoft.com/office/drawing/2014/main" id="{A483ED77-8DE6-0A70-9864-0B25285EF399}"/>
                </a:ext>
              </a:extLst>
            </p:cNvPr>
            <p:cNvSpPr/>
            <p:nvPr userDrawn="1"/>
          </p:nvSpPr>
          <p:spPr>
            <a:xfrm>
              <a:off x="4721514"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Arc 48">
              <a:extLst>
                <a:ext uri="{FF2B5EF4-FFF2-40B4-BE49-F238E27FC236}">
                  <a16:creationId xmlns:a16="http://schemas.microsoft.com/office/drawing/2014/main" id="{C0781424-C361-E569-C2E5-818CB90302F9}"/>
                </a:ext>
              </a:extLst>
            </p:cNvPr>
            <p:cNvSpPr/>
            <p:nvPr userDrawn="1"/>
          </p:nvSpPr>
          <p:spPr>
            <a:xfrm flipV="1">
              <a:off x="6029325"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Arc 47">
              <a:extLst>
                <a:ext uri="{FF2B5EF4-FFF2-40B4-BE49-F238E27FC236}">
                  <a16:creationId xmlns:a16="http://schemas.microsoft.com/office/drawing/2014/main" id="{C5BC891C-DA63-19BD-19F3-2D26B0FF68EC}"/>
                </a:ext>
              </a:extLst>
            </p:cNvPr>
            <p:cNvSpPr/>
            <p:nvPr userDrawn="1"/>
          </p:nvSpPr>
          <p:spPr>
            <a:xfrm>
              <a:off x="2105892"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4" name="Arc 48">
              <a:extLst>
                <a:ext uri="{FF2B5EF4-FFF2-40B4-BE49-F238E27FC236}">
                  <a16:creationId xmlns:a16="http://schemas.microsoft.com/office/drawing/2014/main" id="{D79DB29A-0810-7DFE-9053-128F395BB5E3}"/>
                </a:ext>
              </a:extLst>
            </p:cNvPr>
            <p:cNvSpPr/>
            <p:nvPr userDrawn="1"/>
          </p:nvSpPr>
          <p:spPr>
            <a:xfrm flipV="1">
              <a:off x="3413703" y="3357980"/>
              <a:ext cx="1307811" cy="1307812"/>
            </a:xfrm>
            <a:prstGeom prst="ellipse">
              <a:avLst/>
            </a:prstGeom>
            <a:ln w="57150">
              <a:solidFill>
                <a:schemeClr val="tx1">
                  <a:lumMod val="75000"/>
                  <a:lumOff val="25000"/>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Arc 14">
              <a:extLst>
                <a:ext uri="{FF2B5EF4-FFF2-40B4-BE49-F238E27FC236}">
                  <a16:creationId xmlns:a16="http://schemas.microsoft.com/office/drawing/2014/main" id="{0A50CFDB-C446-FF8C-E209-3F041E442B41}"/>
                </a:ext>
              </a:extLst>
            </p:cNvPr>
            <p:cNvSpPr/>
            <p:nvPr userDrawn="1"/>
          </p:nvSpPr>
          <p:spPr>
            <a:xfrm>
              <a:off x="2105892"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Arc 15">
              <a:extLst>
                <a:ext uri="{FF2B5EF4-FFF2-40B4-BE49-F238E27FC236}">
                  <a16:creationId xmlns:a16="http://schemas.microsoft.com/office/drawing/2014/main" id="{C6980E86-E4FB-22C1-4406-0D82C266B0DA}"/>
                </a:ext>
              </a:extLst>
            </p:cNvPr>
            <p:cNvSpPr/>
            <p:nvPr userDrawn="1"/>
          </p:nvSpPr>
          <p:spPr>
            <a:xfrm flipV="1">
              <a:off x="3413703"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Arc 16">
              <a:extLst>
                <a:ext uri="{FF2B5EF4-FFF2-40B4-BE49-F238E27FC236}">
                  <a16:creationId xmlns:a16="http://schemas.microsoft.com/office/drawing/2014/main" id="{ED4A39C9-E6A3-3B71-7A3C-59E2BBF28432}"/>
                </a:ext>
              </a:extLst>
            </p:cNvPr>
            <p:cNvSpPr/>
            <p:nvPr userDrawn="1"/>
          </p:nvSpPr>
          <p:spPr>
            <a:xfrm>
              <a:off x="4721514"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a:extLst>
                <a:ext uri="{FF2B5EF4-FFF2-40B4-BE49-F238E27FC236}">
                  <a16:creationId xmlns:a16="http://schemas.microsoft.com/office/drawing/2014/main" id="{8F9E7552-A40C-A6B7-2258-AF322F0FD3BF}"/>
                </a:ext>
              </a:extLst>
            </p:cNvPr>
            <p:cNvSpPr/>
            <p:nvPr userDrawn="1"/>
          </p:nvSpPr>
          <p:spPr>
            <a:xfrm flipV="1">
              <a:off x="6029325"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a:extLst>
                <a:ext uri="{FF2B5EF4-FFF2-40B4-BE49-F238E27FC236}">
                  <a16:creationId xmlns:a16="http://schemas.microsoft.com/office/drawing/2014/main" id="{8573ABE9-21D1-D87C-E9AB-3703CD1EBDFA}"/>
                </a:ext>
              </a:extLst>
            </p:cNvPr>
            <p:cNvSpPr/>
            <p:nvPr userDrawn="1"/>
          </p:nvSpPr>
          <p:spPr>
            <a:xfrm>
              <a:off x="7337136" y="3357980"/>
              <a:ext cx="1307811" cy="1307812"/>
            </a:xfrm>
            <a:prstGeom prst="arc">
              <a:avLst>
                <a:gd name="adj1" fmla="val 10792152"/>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a:extLst>
                <a:ext uri="{FF2B5EF4-FFF2-40B4-BE49-F238E27FC236}">
                  <a16:creationId xmlns:a16="http://schemas.microsoft.com/office/drawing/2014/main" id="{795C9FE2-0C8F-8E77-BF2A-00588F78C29A}"/>
                </a:ext>
              </a:extLst>
            </p:cNvPr>
            <p:cNvSpPr/>
            <p:nvPr userDrawn="1"/>
          </p:nvSpPr>
          <p:spPr>
            <a:xfrm flipV="1">
              <a:off x="8644947" y="3357980"/>
              <a:ext cx="1307811" cy="1307812"/>
            </a:xfrm>
            <a:prstGeom prst="arc">
              <a:avLst>
                <a:gd name="adj1" fmla="val 10790197"/>
                <a:gd name="adj2" fmla="val 0"/>
              </a:avLst>
            </a:prstGeom>
            <a:ln w="57150" cap="rn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068048829"/>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97C484F-84DC-25EA-C07C-C76534ABEE86}"/>
              </a:ext>
            </a:extLst>
          </p:cNvPr>
          <p:cNvSpPr>
            <a:spLocks noGrp="1"/>
          </p:cNvSpPr>
          <p:nvPr>
            <p:ph type="title"/>
          </p:nvPr>
        </p:nvSpPr>
        <p:spPr>
          <a:xfrm>
            <a:off x="587375" y="584201"/>
            <a:ext cx="11017249" cy="1720850"/>
          </a:xfrm>
        </p:spPr>
        <p:txBody>
          <a:bodyPr wrap="square" anchor="t">
            <a:noAutofit/>
          </a:bodyPr>
          <a:lstStyle>
            <a:lvl1pPr>
              <a:defRPr sz="4400" b="0">
                <a:latin typeface="+mj-lt"/>
              </a:defRPr>
            </a:lvl1pPr>
          </a:lstStyle>
          <a:p>
            <a:r>
              <a:rPr lang="en-US" dirty="0"/>
              <a:t>Click to edit Master title</a:t>
            </a:r>
          </a:p>
        </p:txBody>
      </p:sp>
      <p:sp>
        <p:nvSpPr>
          <p:cNvPr id="8" name="Line">
            <a:extLst>
              <a:ext uri="{FF2B5EF4-FFF2-40B4-BE49-F238E27FC236}">
                <a16:creationId xmlns:a16="http://schemas.microsoft.com/office/drawing/2014/main" id="{A2F605B9-DD22-872B-689D-2D7562F0DAA7}"/>
              </a:ext>
            </a:extLst>
          </p:cNvPr>
          <p:cNvSpPr/>
          <p:nvPr userDrawn="1"/>
        </p:nvSpPr>
        <p:spPr>
          <a:xfrm>
            <a:off x="587375" y="5980775"/>
            <a:ext cx="11012343" cy="0"/>
          </a:xfrm>
          <a:prstGeom prst="line">
            <a:avLst/>
          </a:prstGeom>
          <a:ln w="12700">
            <a:solidFill>
              <a:srgbClr val="000000"/>
            </a:solidFill>
            <a:miter/>
          </a:ln>
        </p:spPr>
        <p:txBody>
          <a:bodyPr lIns="34289" rIns="34289"/>
          <a:lstStyle/>
          <a:p>
            <a:endParaRPr sz="1350"/>
          </a:p>
        </p:txBody>
      </p:sp>
    </p:spTree>
    <p:extLst>
      <p:ext uri="{BB962C8B-B14F-4D97-AF65-F5344CB8AC3E}">
        <p14:creationId xmlns:p14="http://schemas.microsoft.com/office/powerpoint/2010/main" val="383744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B664-A13D-8832-AEA0-BFF5DB1FFB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327233-64D7-1321-C3D4-649D7BECC1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C9B499-2E1E-70A3-F5B5-A6874E443D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927C3E-954B-7B4B-3BC1-C1ECD85FD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753B36-C6EF-0C7C-D553-9A07B75FEC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E52A97-2D40-81DC-4A1E-19021B1D0E43}"/>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8" name="Footer Placeholder 7">
            <a:extLst>
              <a:ext uri="{FF2B5EF4-FFF2-40B4-BE49-F238E27FC236}">
                <a16:creationId xmlns:a16="http://schemas.microsoft.com/office/drawing/2014/main" id="{4C51A0C4-340E-845D-1B7C-A970F4829B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F16496-7309-0340-5D37-300D9F21C772}"/>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784203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179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Slide Number Placeholder 0"/>
          <p:cNvSpPr>
            <a:spLocks noGrp="1"/>
          </p:cNvSpPr>
          <p:nvPr>
            <p:ph type="sldNum" sz="quarter" idx="4294967295"/>
          </p:nvPr>
        </p:nvSpPr>
        <p:spPr>
          <a:xfrm>
            <a:off x="0" y="0"/>
            <a:ext cx="1066667" cy="400000"/>
          </a:xfrm>
          <a:prstGeom prst="rect">
            <a:avLst/>
          </a:prstGeom>
          <a:extLst>
            <a:ext uri="{C572A759-6A51-4108-AA02-DFA0A04FC94B}">
              <ma14:wrappingTextBoxFlag xmlns:ma14="http://schemas.microsoft.com/office/mac/drawingml/2011/main" xmlns="" val="0"/>
            </a:ext>
          </a:extLst>
        </p:spPr>
        <p:txBody>
          <a:bodyPr/>
          <a:lstStyle>
            <a:lvl1pPr/>
          </a:lstStyle>
          <a:p>
            <a:pPr algn="l"/>
            <a:fld id="{F7021451-1387-4CA6-816F-3879F97B5CBC}" type="slidenum">
              <a:rPr lang="en-US" b="0"/>
              <a:t>‹#›</a:t>
            </a:fld>
            <a:endParaRPr lang="en-US"/>
          </a:p>
        </p:txBody>
      </p:sp>
    </p:spTree>
    <p:extLst>
      <p:ext uri="{BB962C8B-B14F-4D97-AF65-F5344CB8AC3E}">
        <p14:creationId xmlns:p14="http://schemas.microsoft.com/office/powerpoint/2010/main" val="373297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E38B0-2B74-54F7-B1CE-373DD8081F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61C7D-B7FA-855F-41DB-8D76E5C81781}"/>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4" name="Footer Placeholder 3">
            <a:extLst>
              <a:ext uri="{FF2B5EF4-FFF2-40B4-BE49-F238E27FC236}">
                <a16:creationId xmlns:a16="http://schemas.microsoft.com/office/drawing/2014/main" id="{1FA7DAF5-301C-334E-3B16-34E1AF5C503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583DA38-2589-DA95-FEC9-AF9DF25E574D}"/>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281619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5F11F9-F8A6-90B8-4061-0CB2D26EBB7C}"/>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3" name="Footer Placeholder 2">
            <a:extLst>
              <a:ext uri="{FF2B5EF4-FFF2-40B4-BE49-F238E27FC236}">
                <a16:creationId xmlns:a16="http://schemas.microsoft.com/office/drawing/2014/main" id="{993C331E-BF4F-17A6-95E9-91790FCD60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215209-05E1-C0E3-3E84-738FBFE3407D}"/>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1812913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79066-EFA0-E069-7CCB-0186942DB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6C4A28-7559-D195-2A29-A67BCF1DC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4F6FAF-DD05-6E4C-B728-3F6528FEC1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DC5177-FFF6-66B4-A68A-F7E0DBD93536}"/>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6" name="Footer Placeholder 5">
            <a:extLst>
              <a:ext uri="{FF2B5EF4-FFF2-40B4-BE49-F238E27FC236}">
                <a16:creationId xmlns:a16="http://schemas.microsoft.com/office/drawing/2014/main" id="{9CF731C2-18E0-D1D6-DC43-64301485E0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AF1621-E79C-742D-DB38-0587BA36F6C5}"/>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2212531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AE606-F0DB-300A-2370-0CA625DAC5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04109E-9389-B972-4554-AE17975D2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D4EECB-7FDC-7606-D14E-62EBC993B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C0EFD-D64A-8506-023A-EB6CB7B92126}"/>
              </a:ext>
            </a:extLst>
          </p:cNvPr>
          <p:cNvSpPr>
            <a:spLocks noGrp="1"/>
          </p:cNvSpPr>
          <p:nvPr>
            <p:ph type="dt" sz="half" idx="10"/>
          </p:nvPr>
        </p:nvSpPr>
        <p:spPr/>
        <p:txBody>
          <a:bodyPr/>
          <a:lstStyle/>
          <a:p>
            <a:fld id="{E3622662-BFA7-6742-8301-DC38E46BF13F}" type="datetimeFigureOut">
              <a:rPr lang="en-US" smtClean="0"/>
              <a:t>2/28/2025</a:t>
            </a:fld>
            <a:endParaRPr lang="en-US"/>
          </a:p>
        </p:txBody>
      </p:sp>
      <p:sp>
        <p:nvSpPr>
          <p:cNvPr id="6" name="Footer Placeholder 5">
            <a:extLst>
              <a:ext uri="{FF2B5EF4-FFF2-40B4-BE49-F238E27FC236}">
                <a16:creationId xmlns:a16="http://schemas.microsoft.com/office/drawing/2014/main" id="{D13C9ABF-0F5C-AA7A-1B12-29A8486AF3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CF0915-8F5F-551A-B41A-7F6B89293EE9}"/>
              </a:ext>
            </a:extLst>
          </p:cNvPr>
          <p:cNvSpPr>
            <a:spLocks noGrp="1"/>
          </p:cNvSpPr>
          <p:nvPr>
            <p:ph type="sldNum" sz="quarter" idx="12"/>
          </p:nvPr>
        </p:nvSpPr>
        <p:spPr/>
        <p:txBody>
          <a:bodyPr/>
          <a:lstStyle/>
          <a:p>
            <a:fld id="{A3C544D7-E00E-A646-83F6-06CE353B43C8}" type="slidenum">
              <a:rPr lang="en-US" smtClean="0"/>
              <a:t>‹#›</a:t>
            </a:fld>
            <a:endParaRPr lang="en-US"/>
          </a:p>
        </p:txBody>
      </p:sp>
    </p:spTree>
    <p:extLst>
      <p:ext uri="{BB962C8B-B14F-4D97-AF65-F5344CB8AC3E}">
        <p14:creationId xmlns:p14="http://schemas.microsoft.com/office/powerpoint/2010/main" val="1010688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93E94-932C-971B-DADA-C97F0245CC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1E9A6F-C599-5259-C2F5-6CF2F7B85F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3A8E8B-D169-ECEA-AB4E-6FD2F88886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622662-BFA7-6742-8301-DC38E46BF13F}" type="datetimeFigureOut">
              <a:rPr lang="en-US" smtClean="0"/>
              <a:t>2/28/2025</a:t>
            </a:fld>
            <a:endParaRPr lang="en-US"/>
          </a:p>
        </p:txBody>
      </p:sp>
      <p:sp>
        <p:nvSpPr>
          <p:cNvPr id="5" name="Footer Placeholder 4">
            <a:extLst>
              <a:ext uri="{FF2B5EF4-FFF2-40B4-BE49-F238E27FC236}">
                <a16:creationId xmlns:a16="http://schemas.microsoft.com/office/drawing/2014/main" id="{B3A6B072-659E-4DD3-FBD9-B00F387B9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7517D8-6A89-B113-64C8-CC26E3EC9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C544D7-E00E-A646-83F6-06CE353B43C8}" type="slidenum">
              <a:rPr lang="en-US" smtClean="0"/>
              <a:t>‹#›</a:t>
            </a:fld>
            <a:endParaRPr lang="en-US"/>
          </a:p>
        </p:txBody>
      </p:sp>
    </p:spTree>
    <p:extLst>
      <p:ext uri="{BB962C8B-B14F-4D97-AF65-F5344CB8AC3E}">
        <p14:creationId xmlns:p14="http://schemas.microsoft.com/office/powerpoint/2010/main" val="235737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BD9625-ED1C-9C68-D8B9-B6502FCCB415}"/>
              </a:ext>
            </a:extLst>
          </p:cNvPr>
          <p:cNvSpPr>
            <a:spLocks noGrp="1"/>
          </p:cNvSpPr>
          <p:nvPr>
            <p:ph type="title"/>
          </p:nvPr>
        </p:nvSpPr>
        <p:spPr>
          <a:xfrm>
            <a:off x="838200" y="365523"/>
            <a:ext cx="10515600" cy="132516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58293A9-2FAF-A155-DC7A-FE995344AE8C}"/>
              </a:ext>
            </a:extLst>
          </p:cNvPr>
          <p:cNvSpPr>
            <a:spLocks noGrp="1"/>
          </p:cNvSpPr>
          <p:nvPr>
            <p:ph type="body" idx="1"/>
          </p:nvPr>
        </p:nvSpPr>
        <p:spPr>
          <a:xfrm>
            <a:off x="838200" y="1825229"/>
            <a:ext cx="10515600" cy="4351734"/>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CF1B5DE-B15D-9D1C-21D2-953FFCB007DA}"/>
              </a:ext>
            </a:extLst>
          </p:cNvPr>
          <p:cNvSpPr>
            <a:spLocks noGrp="1"/>
          </p:cNvSpPr>
          <p:nvPr>
            <p:ph type="sldNum" sz="quarter" idx="4"/>
          </p:nvPr>
        </p:nvSpPr>
        <p:spPr>
          <a:xfrm>
            <a:off x="11602516" y="219869"/>
            <a:ext cx="373155" cy="364331"/>
          </a:xfrm>
          <a:prstGeom prst="rect">
            <a:avLst/>
          </a:prstGeom>
        </p:spPr>
        <p:txBody>
          <a:bodyPr vert="horz" lIns="91440" tIns="45720" rIns="91440" bIns="45720" rtlCol="0" anchor="ctr"/>
          <a:lstStyle>
            <a:lvl1pPr algn="r">
              <a:defRPr sz="1050">
                <a:solidFill>
                  <a:schemeClr val="tx1">
                    <a:lumMod val="65000"/>
                    <a:lumOff val="35000"/>
                  </a:schemeClr>
                </a:solidFill>
              </a:defRPr>
            </a:lvl1pPr>
          </a:lstStyle>
          <a:p>
            <a:fld id="{2E72D20E-321F-EE4C-A76D-7EFD4B1BDA03}" type="slidenum">
              <a:rPr lang="en-US" smtClean="0"/>
              <a:pPr/>
              <a:t>‹#›</a:t>
            </a:fld>
            <a:endParaRPr lang="en-US" dirty="0"/>
          </a:p>
        </p:txBody>
      </p:sp>
      <p:grpSp>
        <p:nvGrpSpPr>
          <p:cNvPr id="4" name="Group 3" hidden="1">
            <a:extLst>
              <a:ext uri="{FF2B5EF4-FFF2-40B4-BE49-F238E27FC236}">
                <a16:creationId xmlns:a16="http://schemas.microsoft.com/office/drawing/2014/main" id="{B3A606B9-7A85-A653-3B7B-A73C925E35A3}"/>
              </a:ext>
            </a:extLst>
          </p:cNvPr>
          <p:cNvGrpSpPr/>
          <p:nvPr userDrawn="1"/>
        </p:nvGrpSpPr>
        <p:grpSpPr>
          <a:xfrm>
            <a:off x="0" y="0"/>
            <a:ext cx="12192000" cy="6858000"/>
            <a:chOff x="0" y="0"/>
            <a:chExt cx="12192000" cy="6858000"/>
          </a:xfrm>
        </p:grpSpPr>
        <p:grpSp>
          <p:nvGrpSpPr>
            <p:cNvPr id="5" name="Group 4" hidden="1">
              <a:extLst>
                <a:ext uri="{FF2B5EF4-FFF2-40B4-BE49-F238E27FC236}">
                  <a16:creationId xmlns:a16="http://schemas.microsoft.com/office/drawing/2014/main" id="{0DA89A57-887E-CE8C-8768-88BCAD4C8758}"/>
                </a:ext>
              </a:extLst>
            </p:cNvPr>
            <p:cNvGrpSpPr/>
            <p:nvPr userDrawn="1"/>
          </p:nvGrpSpPr>
          <p:grpSpPr>
            <a:xfrm>
              <a:off x="0" y="0"/>
              <a:ext cx="12192000" cy="6858000"/>
              <a:chOff x="0" y="0"/>
              <a:chExt cx="5166360" cy="6858000"/>
            </a:xfrm>
            <a:noFill/>
          </p:grpSpPr>
          <p:sp>
            <p:nvSpPr>
              <p:cNvPr id="13" name="Rectangle 12" hidden="1">
                <a:extLst>
                  <a:ext uri="{FF2B5EF4-FFF2-40B4-BE49-F238E27FC236}">
                    <a16:creationId xmlns:a16="http://schemas.microsoft.com/office/drawing/2014/main" id="{D34F6CA2-EFE0-824A-3557-295549EC196B}"/>
                  </a:ext>
                </a:extLst>
              </p:cNvPr>
              <p:cNvSpPr/>
              <p:nvPr userDrawn="1"/>
            </p:nvSpPr>
            <p:spPr>
              <a:xfrm>
                <a:off x="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hidden="1">
                <a:extLst>
                  <a:ext uri="{FF2B5EF4-FFF2-40B4-BE49-F238E27FC236}">
                    <a16:creationId xmlns:a16="http://schemas.microsoft.com/office/drawing/2014/main" id="{D4F5DF5E-C25C-E06B-DA76-269A78A78FBC}"/>
                  </a:ext>
                </a:extLst>
              </p:cNvPr>
              <p:cNvSpPr/>
              <p:nvPr userDrawn="1"/>
            </p:nvSpPr>
            <p:spPr>
              <a:xfrm>
                <a:off x="86106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hidden="1">
                <a:extLst>
                  <a:ext uri="{FF2B5EF4-FFF2-40B4-BE49-F238E27FC236}">
                    <a16:creationId xmlns:a16="http://schemas.microsoft.com/office/drawing/2014/main" id="{E5E2181D-DEA5-A52B-A99C-F438E7F9CC19}"/>
                  </a:ext>
                </a:extLst>
              </p:cNvPr>
              <p:cNvSpPr/>
              <p:nvPr userDrawn="1"/>
            </p:nvSpPr>
            <p:spPr>
              <a:xfrm>
                <a:off x="172212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hidden="1">
                <a:extLst>
                  <a:ext uri="{FF2B5EF4-FFF2-40B4-BE49-F238E27FC236}">
                    <a16:creationId xmlns:a16="http://schemas.microsoft.com/office/drawing/2014/main" id="{93FE8CC2-C679-9344-20A3-EBB5357EBCA9}"/>
                  </a:ext>
                </a:extLst>
              </p:cNvPr>
              <p:cNvSpPr/>
              <p:nvPr userDrawn="1"/>
            </p:nvSpPr>
            <p:spPr>
              <a:xfrm>
                <a:off x="258318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hidden="1">
                <a:extLst>
                  <a:ext uri="{FF2B5EF4-FFF2-40B4-BE49-F238E27FC236}">
                    <a16:creationId xmlns:a16="http://schemas.microsoft.com/office/drawing/2014/main" id="{F8A77995-221D-057E-4A69-0AE8C4EB94F6}"/>
                  </a:ext>
                </a:extLst>
              </p:cNvPr>
              <p:cNvSpPr/>
              <p:nvPr userDrawn="1"/>
            </p:nvSpPr>
            <p:spPr>
              <a:xfrm>
                <a:off x="344424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hidden="1">
                <a:extLst>
                  <a:ext uri="{FF2B5EF4-FFF2-40B4-BE49-F238E27FC236}">
                    <a16:creationId xmlns:a16="http://schemas.microsoft.com/office/drawing/2014/main" id="{8C44B415-B294-F664-88CA-45B04EC24A3C}"/>
                  </a:ext>
                </a:extLst>
              </p:cNvPr>
              <p:cNvSpPr/>
              <p:nvPr userDrawn="1"/>
            </p:nvSpPr>
            <p:spPr>
              <a:xfrm>
                <a:off x="4305300" y="0"/>
                <a:ext cx="861060" cy="685800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Frame 11" hidden="1">
              <a:extLst>
                <a:ext uri="{FF2B5EF4-FFF2-40B4-BE49-F238E27FC236}">
                  <a16:creationId xmlns:a16="http://schemas.microsoft.com/office/drawing/2014/main" id="{6BFAFB4F-E8FA-5E73-79F0-1505E0146735}"/>
                </a:ext>
              </a:extLst>
            </p:cNvPr>
            <p:cNvSpPr/>
            <p:nvPr userDrawn="1"/>
          </p:nvSpPr>
          <p:spPr>
            <a:xfrm>
              <a:off x="0" y="0"/>
              <a:ext cx="12192000" cy="6858000"/>
            </a:xfrm>
            <a:prstGeom prst="frame">
              <a:avLst>
                <a:gd name="adj1" fmla="val 861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Tree>
    <p:extLst>
      <p:ext uri="{BB962C8B-B14F-4D97-AF65-F5344CB8AC3E}">
        <p14:creationId xmlns:p14="http://schemas.microsoft.com/office/powerpoint/2010/main" val="2276643963"/>
      </p:ext>
    </p:extLst>
  </p:cSld>
  <p:clrMap bg1="lt1" tx1="dk1" bg2="lt2" tx2="dk2" accent1="accent1" accent2="accent2" accent3="accent3" accent4="accent4" accent5="accent5" accent6="accent6" hlink="hlink" folHlink="folHlink"/>
  <p:sldLayoutIdLst>
    <p:sldLayoutId id="2147483672" r:id="rId1"/>
    <p:sldLayoutId id="2147483708" r:id="rId2"/>
    <p:sldLayoutId id="2147483709" r:id="rId3"/>
    <p:sldLayoutId id="2147483686" r:id="rId4"/>
    <p:sldLayoutId id="2147483714" r:id="rId5"/>
    <p:sldLayoutId id="2147483715" r:id="rId6"/>
    <p:sldLayoutId id="2147483685" r:id="rId7"/>
    <p:sldLayoutId id="2147483703" r:id="rId8"/>
    <p:sldLayoutId id="2147483695" r:id="rId9"/>
    <p:sldLayoutId id="2147483710" r:id="rId10"/>
    <p:sldLayoutId id="2147483711" r:id="rId11"/>
    <p:sldLayoutId id="2147483701" r:id="rId12"/>
    <p:sldLayoutId id="2147483702" r:id="rId13"/>
    <p:sldLayoutId id="2147483700" r:id="rId14"/>
    <p:sldLayoutId id="2147483712" r:id="rId15"/>
    <p:sldLayoutId id="2147483713" r:id="rId16"/>
    <p:sldLayoutId id="2147483676" r:id="rId17"/>
    <p:sldLayoutId id="2147483674" r:id="rId18"/>
    <p:sldLayoutId id="2147483675" r:id="rId19"/>
    <p:sldLayoutId id="2147483677" r:id="rId20"/>
    <p:sldLayoutId id="2147483673" r:id="rId21"/>
    <p:sldLayoutId id="2147483696" r:id="rId22"/>
    <p:sldLayoutId id="2147483697" r:id="rId23"/>
    <p:sldLayoutId id="2147483687" r:id="rId24"/>
    <p:sldLayoutId id="2147483683" r:id="rId25"/>
    <p:sldLayoutId id="2147483682" r:id="rId26"/>
    <p:sldLayoutId id="2147483684" r:id="rId27"/>
    <p:sldLayoutId id="2147483698" r:id="rId28"/>
    <p:sldLayoutId id="2147483699" r:id="rId29"/>
    <p:sldLayoutId id="2147483691" r:id="rId30"/>
    <p:sldLayoutId id="2147483692" r:id="rId31"/>
    <p:sldLayoutId id="2147483693" r:id="rId32"/>
    <p:sldLayoutId id="2147483694" r:id="rId33"/>
    <p:sldLayoutId id="2147483704" r:id="rId34"/>
    <p:sldLayoutId id="2147483705" r:id="rId35"/>
    <p:sldLayoutId id="2147483706" r:id="rId36"/>
    <p:sldLayoutId id="2147483707" r:id="rId37"/>
    <p:sldLayoutId id="2147483679" r:id="rId38"/>
    <p:sldLayoutId id="2147483680" r:id="rId39"/>
    <p:sldLayoutId id="2147483716" r:id="rId40"/>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370" userDrawn="1">
          <p15:clr>
            <a:srgbClr val="F26B43"/>
          </p15:clr>
        </p15:guide>
        <p15:guide id="3" orient="horz" pos="368" userDrawn="1">
          <p15:clr>
            <a:srgbClr val="F26B43"/>
          </p15:clr>
        </p15:guide>
        <p15:guide id="4" pos="7310" userDrawn="1">
          <p15:clr>
            <a:srgbClr val="F26B43"/>
          </p15:clr>
        </p15:guide>
        <p15:guide id="5" pos="1277" userDrawn="1">
          <p15:clr>
            <a:srgbClr val="F26B43"/>
          </p15:clr>
        </p15:guide>
        <p15:guide id="6" pos="2570" userDrawn="1">
          <p15:clr>
            <a:srgbClr val="F26B43"/>
          </p15:clr>
        </p15:guide>
        <p15:guide id="7" pos="3840" userDrawn="1">
          <p15:clr>
            <a:srgbClr val="F26B43"/>
          </p15:clr>
        </p15:guide>
        <p15:guide id="8" pos="5110" userDrawn="1">
          <p15:clr>
            <a:srgbClr val="F26B43"/>
          </p15:clr>
        </p15:guide>
        <p15:guide id="9" pos="6403" userDrawn="1">
          <p15:clr>
            <a:srgbClr val="F26B43"/>
          </p15:clr>
        </p15:guide>
        <p15:guide id="10"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mailto:ukgconsultas.rcm@upr.edu" TargetMode="Externa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DE3850C-DB03-4BB2-1334-A593084BA7F9}"/>
              </a:ext>
            </a:extLst>
          </p:cNvPr>
          <p:cNvSpPr>
            <a:spLocks noGrp="1"/>
          </p:cNvSpPr>
          <p:nvPr>
            <p:ph type="ctrTitle"/>
          </p:nvPr>
        </p:nvSpPr>
        <p:spPr>
          <a:xfrm>
            <a:off x="699714" y="5490971"/>
            <a:ext cx="6962072" cy="1159200"/>
          </a:xfrm>
        </p:spPr>
        <p:txBody>
          <a:bodyPr anchor="ctr">
            <a:normAutofit fontScale="90000"/>
          </a:bodyPr>
          <a:lstStyle/>
          <a:p>
            <a:pPr algn="l"/>
            <a:r>
              <a:rPr lang="en-US" sz="2800" dirty="0">
                <a:solidFill>
                  <a:srgbClr val="FFFFFF"/>
                </a:solidFill>
              </a:rPr>
              <a:t>Introduction to New Time &amp; Attendance System</a:t>
            </a:r>
            <a:br>
              <a:rPr lang="en-US" sz="2800" dirty="0">
                <a:solidFill>
                  <a:srgbClr val="FFFFFF"/>
                </a:solidFill>
              </a:rPr>
            </a:br>
            <a:r>
              <a:rPr lang="en-US" sz="2800" dirty="0">
                <a:solidFill>
                  <a:srgbClr val="FFFFFF"/>
                </a:solidFill>
              </a:rPr>
              <a:t>for </a:t>
            </a:r>
            <a:r>
              <a:rPr lang="en-US" sz="5400" dirty="0">
                <a:solidFill>
                  <a:srgbClr val="AF9970"/>
                </a:solidFill>
              </a:rPr>
              <a:t>SUPERVISORS</a:t>
            </a:r>
            <a:endParaRPr lang="en-US" sz="2800" dirty="0">
              <a:solidFill>
                <a:srgbClr val="AF9970"/>
              </a:solidFill>
            </a:endParaRPr>
          </a:p>
        </p:txBody>
      </p:sp>
      <p:sp>
        <p:nvSpPr>
          <p:cNvPr id="5" name="Text Placeholder 4">
            <a:extLst>
              <a:ext uri="{FF2B5EF4-FFF2-40B4-BE49-F238E27FC236}">
                <a16:creationId xmlns:a16="http://schemas.microsoft.com/office/drawing/2014/main" id="{37ECECB5-10DD-10A9-ED93-29C60D76422D}"/>
              </a:ext>
            </a:extLst>
          </p:cNvPr>
          <p:cNvSpPr>
            <a:spLocks noGrp="1"/>
          </p:cNvSpPr>
          <p:nvPr>
            <p:ph type="subTitle" idx="1"/>
          </p:nvPr>
        </p:nvSpPr>
        <p:spPr>
          <a:xfrm>
            <a:off x="8201026" y="5410200"/>
            <a:ext cx="3800474" cy="1362075"/>
          </a:xfrm>
        </p:spPr>
        <p:txBody>
          <a:bodyPr anchor="ctr">
            <a:normAutofit/>
          </a:bodyPr>
          <a:lstStyle/>
          <a:p>
            <a:pPr algn="l">
              <a:lnSpc>
                <a:spcPct val="110000"/>
              </a:lnSpc>
              <a:spcBef>
                <a:spcPts val="0"/>
              </a:spcBef>
            </a:pPr>
            <a:r>
              <a:rPr lang="en-US" sz="1400" b="1" dirty="0">
                <a:solidFill>
                  <a:srgbClr val="FFFFFF"/>
                </a:solidFill>
              </a:rPr>
              <a:t>Idalia Guzmán Guzmán , EdD</a:t>
            </a:r>
          </a:p>
          <a:p>
            <a:pPr algn="l">
              <a:lnSpc>
                <a:spcPct val="110000"/>
              </a:lnSpc>
              <a:spcBef>
                <a:spcPts val="0"/>
              </a:spcBef>
            </a:pPr>
            <a:r>
              <a:rPr lang="en-US" sz="1400" dirty="0">
                <a:solidFill>
                  <a:srgbClr val="FFFFFF"/>
                </a:solidFill>
              </a:rPr>
              <a:t>Director, Sustained Learning Program</a:t>
            </a:r>
          </a:p>
          <a:p>
            <a:pPr algn="l">
              <a:lnSpc>
                <a:spcPct val="110000"/>
              </a:lnSpc>
              <a:spcBef>
                <a:spcPts val="0"/>
              </a:spcBef>
            </a:pPr>
            <a:r>
              <a:rPr lang="en-US" sz="1400" dirty="0">
                <a:solidFill>
                  <a:srgbClr val="FFFFFF"/>
                </a:solidFill>
              </a:rPr>
              <a:t>Deanship of Administration</a:t>
            </a:r>
          </a:p>
          <a:p>
            <a:pPr algn="l">
              <a:lnSpc>
                <a:spcPct val="110000"/>
              </a:lnSpc>
              <a:spcBef>
                <a:spcPts val="0"/>
              </a:spcBef>
            </a:pPr>
            <a:r>
              <a:rPr lang="en-US" sz="1400" dirty="0">
                <a:solidFill>
                  <a:srgbClr val="FFFFFF"/>
                </a:solidFill>
              </a:rPr>
              <a:t>Medical Sciences Campus</a:t>
            </a:r>
          </a:p>
          <a:p>
            <a:pPr algn="l">
              <a:spcAft>
                <a:spcPts val="600"/>
              </a:spcAft>
            </a:pPr>
            <a:endParaRPr lang="en-US" sz="2000" dirty="0">
              <a:solidFill>
                <a:srgbClr val="FFFFFF"/>
              </a:solidFill>
            </a:endParaRPr>
          </a:p>
        </p:txBody>
      </p:sp>
      <p:pic>
        <p:nvPicPr>
          <p:cNvPr id="9" name="Picture 8" descr="A blue and black logo&#10;&#10;AI-generated content may be incorrect.">
            <a:extLst>
              <a:ext uri="{FF2B5EF4-FFF2-40B4-BE49-F238E27FC236}">
                <a16:creationId xmlns:a16="http://schemas.microsoft.com/office/drawing/2014/main" id="{B68A0708-7CCC-C261-59CF-0760CFA4F86F}"/>
              </a:ext>
            </a:extLst>
          </p:cNvPr>
          <p:cNvPicPr>
            <a:picLocks noChangeAspect="1"/>
          </p:cNvPicPr>
          <p:nvPr/>
        </p:nvPicPr>
        <p:blipFill>
          <a:blip r:embed="rId2"/>
          <a:stretch>
            <a:fillRect/>
          </a:stretch>
        </p:blipFill>
        <p:spPr>
          <a:xfrm>
            <a:off x="683829" y="390832"/>
            <a:ext cx="7339394" cy="3038168"/>
          </a:xfrm>
          <a:prstGeom prst="rect">
            <a:avLst/>
          </a:prstGeom>
        </p:spPr>
      </p:pic>
      <p:pic>
        <p:nvPicPr>
          <p:cNvPr id="15" name="Picture 14">
            <a:extLst>
              <a:ext uri="{FF2B5EF4-FFF2-40B4-BE49-F238E27FC236}">
                <a16:creationId xmlns:a16="http://schemas.microsoft.com/office/drawing/2014/main" id="{114A368E-C11D-7207-9C8B-FD9FD7714F7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65504" y="3184871"/>
            <a:ext cx="2097473" cy="2097473"/>
          </a:xfrm>
          <a:prstGeom prst="rect">
            <a:avLst/>
          </a:prstGeom>
        </p:spPr>
      </p:pic>
      <p:pic>
        <p:nvPicPr>
          <p:cNvPr id="3" name="Picture 2" descr="A logo of a university&#10;&#10;AI-generated content may be incorrect.">
            <a:extLst>
              <a:ext uri="{FF2B5EF4-FFF2-40B4-BE49-F238E27FC236}">
                <a16:creationId xmlns:a16="http://schemas.microsoft.com/office/drawing/2014/main" id="{6D36554B-3053-A3DA-5E50-C8CFC74C4D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63135" y="39933"/>
            <a:ext cx="1502212" cy="1514475"/>
          </a:xfrm>
          <a:prstGeom prst="rect">
            <a:avLst/>
          </a:prstGeom>
        </p:spPr>
      </p:pic>
      <p:pic>
        <p:nvPicPr>
          <p:cNvPr id="7" name="Picture 6" descr="A logo with colorful gears on it&#10;&#10;AI-generated content may be incorrect.">
            <a:extLst>
              <a:ext uri="{FF2B5EF4-FFF2-40B4-BE49-F238E27FC236}">
                <a16:creationId xmlns:a16="http://schemas.microsoft.com/office/drawing/2014/main" id="{A57D36B2-7541-5050-C52B-D6C704ACAD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29643" y="1618336"/>
            <a:ext cx="1535704" cy="1502607"/>
          </a:xfrm>
          <a:prstGeom prst="rect">
            <a:avLst/>
          </a:prstGeom>
        </p:spPr>
      </p:pic>
    </p:spTree>
    <p:extLst>
      <p:ext uri="{BB962C8B-B14F-4D97-AF65-F5344CB8AC3E}">
        <p14:creationId xmlns:p14="http://schemas.microsoft.com/office/powerpoint/2010/main" val="208209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0945AC4-83A9-CDF9-9F95-D06A314C9108}"/>
              </a:ext>
            </a:extLst>
          </p:cNvPr>
          <p:cNvSpPr>
            <a:spLocks noGrp="1"/>
          </p:cNvSpPr>
          <p:nvPr>
            <p:ph type="title"/>
          </p:nvPr>
        </p:nvSpPr>
        <p:spPr>
          <a:xfrm>
            <a:off x="1136397" y="502020"/>
            <a:ext cx="5323715" cy="1642970"/>
          </a:xfrm>
        </p:spPr>
        <p:txBody>
          <a:bodyPr anchor="b">
            <a:normAutofit/>
          </a:bodyPr>
          <a:lstStyle/>
          <a:p>
            <a:r>
              <a:rPr lang="en-US" sz="4000" b="1" dirty="0">
                <a:solidFill>
                  <a:schemeClr val="accent1"/>
                </a:solidFill>
              </a:rPr>
              <a:t>Approving Leave Requests</a:t>
            </a:r>
          </a:p>
        </p:txBody>
      </p:sp>
      <p:sp>
        <p:nvSpPr>
          <p:cNvPr id="21" name="Content Placeholder 20">
            <a:extLst>
              <a:ext uri="{FF2B5EF4-FFF2-40B4-BE49-F238E27FC236}">
                <a16:creationId xmlns:a16="http://schemas.microsoft.com/office/drawing/2014/main" id="{58D88874-09C3-369F-4484-5C8FEB1223F9}"/>
              </a:ext>
            </a:extLst>
          </p:cNvPr>
          <p:cNvSpPr>
            <a:spLocks noGrp="1"/>
          </p:cNvSpPr>
          <p:nvPr>
            <p:ph idx="1"/>
          </p:nvPr>
        </p:nvSpPr>
        <p:spPr>
          <a:xfrm>
            <a:off x="1144923" y="2405894"/>
            <a:ext cx="5315189" cy="3535083"/>
          </a:xfrm>
        </p:spPr>
        <p:txBody>
          <a:bodyPr anchor="t">
            <a:normAutofit/>
          </a:bodyPr>
          <a:lstStyle/>
          <a:p>
            <a:pPr algn="just">
              <a:buFont typeface="Arial" panose="020B0604020202020204" pitchFamily="34" charset="0"/>
              <a:buChar char="•"/>
            </a:pPr>
            <a:r>
              <a:rPr lang="en-US" sz="1900" b="0" i="0" u="none" strike="noStrike" dirty="0">
                <a:effectLst/>
              </a:rPr>
              <a:t>Supervisors are responsible for reviewing all leave requests submitted by employees through the UKG portal.</a:t>
            </a:r>
          </a:p>
          <a:p>
            <a:pPr algn="just">
              <a:buFont typeface="Arial" panose="020B0604020202020204" pitchFamily="34" charset="0"/>
              <a:buChar char="•"/>
            </a:pPr>
            <a:r>
              <a:rPr lang="en-US" sz="1900" b="0" i="0" u="none" strike="noStrike" dirty="0">
                <a:effectLst/>
              </a:rPr>
              <a:t>Employees must provide appropriate documentation when requesting leave. For example, a medical certificate is required for medical leaves.</a:t>
            </a:r>
          </a:p>
          <a:p>
            <a:pPr algn="just">
              <a:buFont typeface="Arial" panose="020B0604020202020204" pitchFamily="34" charset="0"/>
              <a:buChar char="•"/>
            </a:pPr>
            <a:r>
              <a:rPr lang="en-US" sz="1900" b="0" i="0" u="none" strike="noStrike" dirty="0">
                <a:effectLst/>
              </a:rPr>
              <a:t>Supervisors must ensure that all leave requests adhere to institutional policies.</a:t>
            </a:r>
          </a:p>
          <a:p>
            <a:pPr algn="just">
              <a:buFont typeface="Arial" panose="020B0604020202020204" pitchFamily="34" charset="0"/>
              <a:buChar char="•"/>
            </a:pPr>
            <a:r>
              <a:rPr lang="en-US" sz="1900" b="0" i="0" u="none" strike="noStrike" dirty="0">
                <a:effectLst/>
              </a:rPr>
              <a:t>Approval of leave requests should consider the availability of the employee’s leave balances.</a:t>
            </a:r>
          </a:p>
          <a:p>
            <a:endParaRPr lang="en-US" sz="1900" dirty="0"/>
          </a:p>
        </p:txBody>
      </p:sp>
      <p:sp>
        <p:nvSpPr>
          <p:cNvPr id="36" name="Rectangle 3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descr="Pen placed on top of a signature line">
            <a:extLst>
              <a:ext uri="{FF2B5EF4-FFF2-40B4-BE49-F238E27FC236}">
                <a16:creationId xmlns:a16="http://schemas.microsoft.com/office/drawing/2014/main" id="{FF9315D1-B6B5-6FEA-0BDF-B5E1A7404A25}"/>
              </a:ext>
            </a:extLst>
          </p:cNvPr>
          <p:cNvPicPr>
            <a:picLocks noChangeAspect="1"/>
          </p:cNvPicPr>
          <p:nvPr/>
        </p:nvPicPr>
        <p:blipFill>
          <a:blip r:embed="rId2" cstate="email">
            <a:extLst>
              <a:ext uri="{28A0092B-C50C-407E-A947-70E740481C1C}">
                <a14:useLocalDpi xmlns:a14="http://schemas.microsoft.com/office/drawing/2010/main"/>
              </a:ext>
            </a:extLst>
          </a:blip>
          <a:srcRect r="-3" b="-2"/>
          <a:stretch/>
        </p:blipFill>
        <p:spPr>
          <a:xfrm>
            <a:off x="7075967" y="1101650"/>
            <a:ext cx="4170530" cy="4686593"/>
          </a:xfrm>
          <a:prstGeom prst="rect">
            <a:avLst/>
          </a:prstGeom>
        </p:spPr>
      </p:pic>
    </p:spTree>
    <p:extLst>
      <p:ext uri="{BB962C8B-B14F-4D97-AF65-F5344CB8AC3E}">
        <p14:creationId xmlns:p14="http://schemas.microsoft.com/office/powerpoint/2010/main" val="3378578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2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Rectangle 4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A9EB1FEC-5F07-AB20-D025-06A054630DF5}"/>
              </a:ext>
            </a:extLst>
          </p:cNvPr>
          <p:cNvSpPr>
            <a:spLocks noGrp="1"/>
          </p:cNvSpPr>
          <p:nvPr>
            <p:ph type="title"/>
          </p:nvPr>
        </p:nvSpPr>
        <p:spPr>
          <a:xfrm>
            <a:off x="466722" y="586855"/>
            <a:ext cx="3201366" cy="3387497"/>
          </a:xfrm>
        </p:spPr>
        <p:txBody>
          <a:bodyPr anchor="b">
            <a:normAutofit/>
          </a:bodyPr>
          <a:lstStyle/>
          <a:p>
            <a:pPr algn="r"/>
            <a:r>
              <a:rPr lang="en-US" sz="4000" dirty="0">
                <a:solidFill>
                  <a:srgbClr val="FFFFFF"/>
                </a:solidFill>
              </a:rPr>
              <a:t>Managing Timecards</a:t>
            </a:r>
          </a:p>
        </p:txBody>
      </p:sp>
      <p:graphicFrame>
        <p:nvGraphicFramePr>
          <p:cNvPr id="46" name="Content Placeholder 9">
            <a:extLst>
              <a:ext uri="{FF2B5EF4-FFF2-40B4-BE49-F238E27FC236}">
                <a16:creationId xmlns:a16="http://schemas.microsoft.com/office/drawing/2014/main" id="{00D7C37D-823C-1166-4FFD-20C983FC6B02}"/>
              </a:ext>
            </a:extLst>
          </p:cNvPr>
          <p:cNvGraphicFramePr>
            <a:graphicFrameLocks noGrp="1"/>
          </p:cNvGraphicFramePr>
          <p:nvPr>
            <p:ph idx="1"/>
            <p:extLst>
              <p:ext uri="{D42A27DB-BD31-4B8C-83A1-F6EECF244321}">
                <p14:modId xmlns:p14="http://schemas.microsoft.com/office/powerpoint/2010/main" val="488708085"/>
              </p:ext>
            </p:extLst>
          </p:nvPr>
        </p:nvGraphicFramePr>
        <p:xfrm>
          <a:off x="4367695" y="666114"/>
          <a:ext cx="7357583" cy="5789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738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Rectangle 3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3CA9786-BB7E-84AE-326D-F891805185E1}"/>
              </a:ext>
            </a:extLst>
          </p:cNvPr>
          <p:cNvSpPr>
            <a:spLocks noGrp="1"/>
          </p:cNvSpPr>
          <p:nvPr>
            <p:ph type="title"/>
          </p:nvPr>
        </p:nvSpPr>
        <p:spPr>
          <a:xfrm>
            <a:off x="261064" y="-89559"/>
            <a:ext cx="3515688" cy="3387497"/>
          </a:xfrm>
        </p:spPr>
        <p:txBody>
          <a:bodyPr anchor="b">
            <a:normAutofit/>
          </a:bodyPr>
          <a:lstStyle/>
          <a:p>
            <a:pPr algn="r"/>
            <a:r>
              <a:rPr lang="en-US" sz="3400" b="1" i="0" u="none" strike="noStrike" dirty="0">
                <a:solidFill>
                  <a:srgbClr val="FFFFFF"/>
                </a:solidFill>
                <a:effectLst/>
              </a:rPr>
              <a:t>You will receive notifications to your email and/or </a:t>
            </a:r>
            <a:r>
              <a:rPr lang="en-US" sz="3400" b="1" dirty="0">
                <a:solidFill>
                  <a:srgbClr val="FFFFFF"/>
                </a:solidFill>
              </a:rPr>
              <a:t>mobile device</a:t>
            </a:r>
            <a:br>
              <a:rPr lang="en-US" sz="3400" b="0" i="0" u="none" strike="noStrike" dirty="0">
                <a:solidFill>
                  <a:srgbClr val="FFFFFF"/>
                </a:solidFill>
                <a:effectLst/>
              </a:rPr>
            </a:br>
            <a:endParaRPr lang="en-US" sz="3400" dirty="0">
              <a:solidFill>
                <a:srgbClr val="FFFFFF"/>
              </a:solidFill>
            </a:endParaRPr>
          </a:p>
        </p:txBody>
      </p:sp>
      <p:sp>
        <p:nvSpPr>
          <p:cNvPr id="3" name="Content Placeholder 2">
            <a:extLst>
              <a:ext uri="{FF2B5EF4-FFF2-40B4-BE49-F238E27FC236}">
                <a16:creationId xmlns:a16="http://schemas.microsoft.com/office/drawing/2014/main" id="{EC902044-B4FB-0587-F6EE-29C429238C74}"/>
              </a:ext>
            </a:extLst>
          </p:cNvPr>
          <p:cNvSpPr>
            <a:spLocks noGrp="1"/>
          </p:cNvSpPr>
          <p:nvPr>
            <p:ph idx="1"/>
          </p:nvPr>
        </p:nvSpPr>
        <p:spPr>
          <a:xfrm>
            <a:off x="4134811" y="649480"/>
            <a:ext cx="4348814" cy="5546047"/>
          </a:xfrm>
        </p:spPr>
        <p:txBody>
          <a:bodyPr anchor="ctr">
            <a:normAutofit/>
          </a:bodyPr>
          <a:lstStyle/>
          <a:p>
            <a:pPr algn="just"/>
            <a:r>
              <a:rPr lang="en-US" sz="2000" b="0" i="0" u="none" strike="noStrike" dirty="0">
                <a:effectLst/>
              </a:rPr>
              <a:t>When </a:t>
            </a:r>
            <a:r>
              <a:rPr lang="en-US" sz="2000" dirty="0"/>
              <a:t>an employee has a missing punch.</a:t>
            </a:r>
            <a:endParaRPr lang="en-US" sz="2000" b="0" i="0" u="none" strike="noStrike" dirty="0">
              <a:effectLst/>
            </a:endParaRPr>
          </a:p>
          <a:p>
            <a:pPr algn="just">
              <a:buFont typeface="Arial" panose="020B0604020202020204" pitchFamily="34" charset="0"/>
              <a:buChar char="•"/>
            </a:pPr>
            <a:r>
              <a:rPr lang="en-US" sz="2000" b="0" i="0" u="none" strike="noStrike" dirty="0">
                <a:effectLst/>
              </a:rPr>
              <a:t>When an employee approves their timecard.</a:t>
            </a:r>
          </a:p>
          <a:p>
            <a:pPr algn="just">
              <a:buFont typeface="Arial" panose="020B0604020202020204" pitchFamily="34" charset="0"/>
              <a:buChar char="•"/>
            </a:pPr>
            <a:r>
              <a:rPr lang="en-US" sz="2000" b="0" i="0" u="none" strike="noStrike" dirty="0">
                <a:effectLst/>
              </a:rPr>
              <a:t>When an employee removes or deletes a record.</a:t>
            </a:r>
          </a:p>
          <a:p>
            <a:pPr algn="just">
              <a:buFont typeface="Arial" panose="020B0604020202020204" pitchFamily="34" charset="0"/>
              <a:buChar char="•"/>
            </a:pPr>
            <a:r>
              <a:rPr lang="en-US" sz="2000" b="0" i="0" u="none" strike="noStrike" dirty="0">
                <a:effectLst/>
              </a:rPr>
              <a:t>If you do not approve your employees' timecards, you will receive a notification until you complete the task.</a:t>
            </a:r>
          </a:p>
          <a:p>
            <a:pPr algn="just">
              <a:buFont typeface="Arial" panose="020B0604020202020204" pitchFamily="34" charset="0"/>
              <a:buChar char="•"/>
            </a:pPr>
            <a:r>
              <a:rPr lang="en-US" sz="2000" b="0" i="0" u="none" strike="noStrike" dirty="0">
                <a:effectLst/>
              </a:rPr>
              <a:t>When an employee works overtime.</a:t>
            </a:r>
          </a:p>
          <a:p>
            <a:pPr algn="just">
              <a:buFont typeface="Arial" panose="020B0604020202020204" pitchFamily="34" charset="0"/>
              <a:buChar char="•"/>
            </a:pPr>
            <a:r>
              <a:rPr lang="en-US" sz="2000" b="0" i="0" u="none" strike="noStrike" dirty="0">
                <a:effectLst/>
              </a:rPr>
              <a:t>When an employee requests vacation or any other license.</a:t>
            </a:r>
            <a:endParaRPr lang="en-US" sz="2000" dirty="0"/>
          </a:p>
          <a:p>
            <a:endParaRPr lang="en-US" sz="2000" dirty="0"/>
          </a:p>
        </p:txBody>
      </p:sp>
      <p:pic>
        <p:nvPicPr>
          <p:cNvPr id="5" name="Picture 4" descr="A white bell with a red circle and a red number&#10;&#10;AI-generated content may be incorrect.">
            <a:extLst>
              <a:ext uri="{FF2B5EF4-FFF2-40B4-BE49-F238E27FC236}">
                <a16:creationId xmlns:a16="http://schemas.microsoft.com/office/drawing/2014/main" id="{1B63359D-867E-6CCF-6F68-AF4E3D2BCEEB}"/>
              </a:ext>
            </a:extLst>
          </p:cNvPr>
          <p:cNvPicPr>
            <a:picLocks noChangeAspect="1"/>
          </p:cNvPicPr>
          <p:nvPr/>
        </p:nvPicPr>
        <p:blipFill>
          <a:blip r:embed="rId2">
            <a:duotone>
              <a:schemeClr val="accent1">
                <a:shade val="45000"/>
                <a:satMod val="135000"/>
              </a:schemeClr>
              <a:prstClr val="white"/>
            </a:duotone>
          </a:blip>
          <a:stretch>
            <a:fillRect/>
          </a:stretch>
        </p:blipFill>
        <p:spPr>
          <a:xfrm>
            <a:off x="8483633" y="3429000"/>
            <a:ext cx="3013779" cy="3013779"/>
          </a:xfrm>
          <a:prstGeom prst="rect">
            <a:avLst/>
          </a:prstGeom>
        </p:spPr>
      </p:pic>
    </p:spTree>
    <p:extLst>
      <p:ext uri="{BB962C8B-B14F-4D97-AF65-F5344CB8AC3E}">
        <p14:creationId xmlns:p14="http://schemas.microsoft.com/office/powerpoint/2010/main" val="4149134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BF319F6-EE26-5888-0670-D397B099D929}"/>
              </a:ext>
            </a:extLst>
          </p:cNvPr>
          <p:cNvSpPr>
            <a:spLocks noGrp="1"/>
          </p:cNvSpPr>
          <p:nvPr>
            <p:ph type="ctrTitle"/>
          </p:nvPr>
        </p:nvSpPr>
        <p:spPr>
          <a:xfrm>
            <a:off x="1386865" y="818984"/>
            <a:ext cx="6596245" cy="3268520"/>
          </a:xfrm>
        </p:spPr>
        <p:txBody>
          <a:bodyPr>
            <a:normAutofit/>
          </a:bodyPr>
          <a:lstStyle/>
          <a:p>
            <a:pPr algn="r"/>
            <a:r>
              <a:rPr lang="es-PR" sz="4800" b="1">
                <a:solidFill>
                  <a:srgbClr val="FFFFFF"/>
                </a:solidFill>
              </a:rPr>
              <a:t>UKG</a:t>
            </a:r>
            <a:r>
              <a:rPr lang="es-PR" sz="4800" b="1" dirty="0">
                <a:solidFill>
                  <a:srgbClr val="FFFFFF"/>
                </a:solidFill>
              </a:rPr>
              <a:t> </a:t>
            </a:r>
            <a:r>
              <a:rPr lang="es-PR" sz="4800" dirty="0">
                <a:solidFill>
                  <a:srgbClr val="FFFFFF"/>
                </a:solidFill>
              </a:rPr>
              <a:t>VIDEO TUTORIALS</a:t>
            </a:r>
            <a:endParaRPr lang="es-PR" sz="4800">
              <a:solidFill>
                <a:srgbClr val="FFFFFF"/>
              </a:solidFill>
            </a:endParaRPr>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4130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7A58D-1233-C4A2-05F4-47856B9DB8AF}"/>
              </a:ext>
            </a:extLst>
          </p:cNvPr>
          <p:cNvSpPr>
            <a:spLocks noGrp="1"/>
          </p:cNvSpPr>
          <p:nvPr>
            <p:ph type="title"/>
          </p:nvPr>
        </p:nvSpPr>
        <p:spPr/>
        <p:txBody>
          <a:bodyPr>
            <a:normAutofit fontScale="90000"/>
          </a:bodyPr>
          <a:lstStyle/>
          <a:p>
            <a:r>
              <a:rPr lang="en-US" dirty="0">
                <a:solidFill>
                  <a:schemeClr val="accent1"/>
                </a:solidFill>
              </a:rPr>
              <a:t>ACCESS EMPLOYEE TIMECARD: </a:t>
            </a:r>
            <a:r>
              <a:rPr lang="en-US" sz="4400" b="0" i="0" u="none" strike="noStrike" dirty="0">
                <a:solidFill>
                  <a:schemeClr val="accent1"/>
                </a:solidFill>
                <a:effectLst/>
              </a:rPr>
              <a:t>How to access employee Timecards</a:t>
            </a:r>
            <a:br>
              <a:rPr lang="en-US" sz="4400" b="0" i="0" u="none" strike="noStrike" dirty="0">
                <a:solidFill>
                  <a:srgbClr val="000000"/>
                </a:solidFill>
                <a:effectLst/>
              </a:rPr>
            </a:br>
            <a:endParaRPr lang="es-PR" dirty="0"/>
          </a:p>
        </p:txBody>
      </p:sp>
      <p:pic>
        <p:nvPicPr>
          <p:cNvPr id="9" name="ACCESS EMPLOYEE TIMECARD">
            <a:hlinkClick r:id="" action="ppaction://media"/>
            <a:extLst>
              <a:ext uri="{FF2B5EF4-FFF2-40B4-BE49-F238E27FC236}">
                <a16:creationId xmlns:a16="http://schemas.microsoft.com/office/drawing/2014/main" id="{5983DCFF-4254-22E1-7669-6942F67635C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40650" cy="4351338"/>
          </a:xfrm>
        </p:spPr>
      </p:pic>
    </p:spTree>
    <p:extLst>
      <p:ext uri="{BB962C8B-B14F-4D97-AF65-F5344CB8AC3E}">
        <p14:creationId xmlns:p14="http://schemas.microsoft.com/office/powerpoint/2010/main" val="61064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E79D2-ED0E-8116-8575-C29CCC1DC8C9}"/>
              </a:ext>
            </a:extLst>
          </p:cNvPr>
          <p:cNvSpPr>
            <a:spLocks noGrp="1"/>
          </p:cNvSpPr>
          <p:nvPr>
            <p:ph type="title"/>
          </p:nvPr>
        </p:nvSpPr>
        <p:spPr>
          <a:xfrm>
            <a:off x="838200" y="500062"/>
            <a:ext cx="10515600" cy="1325563"/>
          </a:xfrm>
        </p:spPr>
        <p:txBody>
          <a:bodyPr>
            <a:normAutofit fontScale="90000"/>
          </a:bodyPr>
          <a:lstStyle/>
          <a:p>
            <a:r>
              <a:rPr lang="en-US" sz="4400" dirty="0">
                <a:solidFill>
                  <a:schemeClr val="accent1"/>
                </a:solidFill>
              </a:rPr>
              <a:t>COMMETS AND NOTES TO TIMECARD: H</a:t>
            </a:r>
            <a:r>
              <a:rPr lang="en-US" sz="4400" b="0" i="0" u="none" strike="noStrike" dirty="0">
                <a:solidFill>
                  <a:schemeClr val="accent1"/>
                </a:solidFill>
                <a:effectLst/>
              </a:rPr>
              <a:t>ow to add comments and notes</a:t>
            </a:r>
            <a:br>
              <a:rPr lang="en-US" sz="4400" b="0" i="0" u="none" strike="noStrike" dirty="0">
                <a:solidFill>
                  <a:schemeClr val="accent1"/>
                </a:solidFill>
                <a:effectLst/>
              </a:rPr>
            </a:br>
            <a:br>
              <a:rPr lang="en-US" sz="4800" b="0" i="0" u="none" strike="noStrike" dirty="0">
                <a:solidFill>
                  <a:schemeClr val="accent1"/>
                </a:solidFill>
                <a:effectLst/>
              </a:rPr>
            </a:br>
            <a:endParaRPr lang="es-PR" dirty="0"/>
          </a:p>
        </p:txBody>
      </p:sp>
      <p:pic>
        <p:nvPicPr>
          <p:cNvPr id="7" name="COMMENTS AND NOTES TO TIMECARD">
            <a:hlinkClick r:id="" action="ppaction://media"/>
            <a:extLst>
              <a:ext uri="{FF2B5EF4-FFF2-40B4-BE49-F238E27FC236}">
                <a16:creationId xmlns:a16="http://schemas.microsoft.com/office/drawing/2014/main" id="{F9584F7B-5D6B-D0A4-55A2-BAE9BDEE4C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40650" cy="4351338"/>
          </a:xfrm>
        </p:spPr>
      </p:pic>
    </p:spTree>
    <p:extLst>
      <p:ext uri="{BB962C8B-B14F-4D97-AF65-F5344CB8AC3E}">
        <p14:creationId xmlns:p14="http://schemas.microsoft.com/office/powerpoint/2010/main" val="12343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EB52E-54C2-F73B-2291-2816034D7254}"/>
              </a:ext>
            </a:extLst>
          </p:cNvPr>
          <p:cNvSpPr>
            <a:spLocks noGrp="1"/>
          </p:cNvSpPr>
          <p:nvPr>
            <p:ph type="title"/>
          </p:nvPr>
        </p:nvSpPr>
        <p:spPr/>
        <p:txBody>
          <a:bodyPr>
            <a:normAutofit fontScale="90000"/>
          </a:bodyPr>
          <a:lstStyle/>
          <a:p>
            <a:r>
              <a:rPr lang="en-US" sz="4000" dirty="0">
                <a:solidFill>
                  <a:schemeClr val="accent1"/>
                </a:solidFill>
              </a:rPr>
              <a:t>APPROVE A TIMECARD: H</a:t>
            </a:r>
            <a:r>
              <a:rPr lang="en-US" sz="4000" b="0" i="0" u="none" strike="noStrike" dirty="0">
                <a:solidFill>
                  <a:schemeClr val="accent1"/>
                </a:solidFill>
                <a:effectLst/>
              </a:rPr>
              <a:t>ow to confirm </a:t>
            </a:r>
            <a:r>
              <a:rPr lang="en-US" sz="4000" b="0" i="0" u="none" strike="noStrike" dirty="0" err="1">
                <a:solidFill>
                  <a:schemeClr val="accent1"/>
                </a:solidFill>
                <a:effectLst/>
              </a:rPr>
              <a:t>paycodes</a:t>
            </a:r>
            <a:r>
              <a:rPr lang="en-US" sz="4000" b="0" i="0" u="none" strike="noStrike" dirty="0">
                <a:solidFill>
                  <a:schemeClr val="accent1"/>
                </a:solidFill>
                <a:effectLst/>
              </a:rPr>
              <a:t> and approve an individual timecard</a:t>
            </a:r>
            <a:br>
              <a:rPr lang="en-US" sz="4400" b="0" i="0" u="none" strike="noStrike" dirty="0">
                <a:solidFill>
                  <a:schemeClr val="accent1"/>
                </a:solidFill>
                <a:effectLst/>
              </a:rPr>
            </a:br>
            <a:endParaRPr lang="es-PR" dirty="0">
              <a:solidFill>
                <a:schemeClr val="accent1"/>
              </a:solidFill>
            </a:endParaRPr>
          </a:p>
        </p:txBody>
      </p:sp>
      <p:pic>
        <p:nvPicPr>
          <p:cNvPr id="7" name="APPROVE AN INDIVIDUAL TIMECARD">
            <a:hlinkClick r:id="" action="ppaction://media"/>
            <a:extLst>
              <a:ext uri="{FF2B5EF4-FFF2-40B4-BE49-F238E27FC236}">
                <a16:creationId xmlns:a16="http://schemas.microsoft.com/office/drawing/2014/main" id="{2FF76E92-97B8-D38A-7F5F-44C6C8B7F69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25675" y="1825625"/>
            <a:ext cx="7740650" cy="4351338"/>
          </a:xfrm>
        </p:spPr>
      </p:pic>
    </p:spTree>
    <p:extLst>
      <p:ext uri="{BB962C8B-B14F-4D97-AF65-F5344CB8AC3E}">
        <p14:creationId xmlns:p14="http://schemas.microsoft.com/office/powerpoint/2010/main" val="135543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0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393011E-DFEE-D017-CA32-5BF9C0DEFD36}"/>
              </a:ext>
            </a:extLst>
          </p:cNvPr>
          <p:cNvSpPr>
            <a:spLocks noGrp="1"/>
          </p:cNvSpPr>
          <p:nvPr>
            <p:ph type="title"/>
          </p:nvPr>
        </p:nvSpPr>
        <p:spPr>
          <a:xfrm>
            <a:off x="973014" y="527179"/>
            <a:ext cx="9895951" cy="1033669"/>
          </a:xfrm>
        </p:spPr>
        <p:txBody>
          <a:bodyPr>
            <a:normAutofit/>
          </a:bodyPr>
          <a:lstStyle/>
          <a:p>
            <a:r>
              <a:rPr lang="en-US" sz="4000" dirty="0">
                <a:solidFill>
                  <a:srgbClr val="FFFFFF"/>
                </a:solidFill>
              </a:rPr>
              <a:t>REMEMBER</a:t>
            </a:r>
          </a:p>
        </p:txBody>
      </p:sp>
      <p:sp>
        <p:nvSpPr>
          <p:cNvPr id="9" name="Content Placeholder 8">
            <a:extLst>
              <a:ext uri="{FF2B5EF4-FFF2-40B4-BE49-F238E27FC236}">
                <a16:creationId xmlns:a16="http://schemas.microsoft.com/office/drawing/2014/main" id="{C5724618-E91B-9D2C-69DD-3722589B1C9B}"/>
              </a:ext>
            </a:extLst>
          </p:cNvPr>
          <p:cNvSpPr>
            <a:spLocks noGrp="1"/>
          </p:cNvSpPr>
          <p:nvPr>
            <p:ph idx="1"/>
          </p:nvPr>
        </p:nvSpPr>
        <p:spPr>
          <a:xfrm>
            <a:off x="973014" y="2130628"/>
            <a:ext cx="10480432" cy="3683358"/>
          </a:xfrm>
        </p:spPr>
        <p:txBody>
          <a:bodyPr anchor="ctr">
            <a:normAutofit/>
          </a:bodyPr>
          <a:lstStyle/>
          <a:p>
            <a:pPr algn="l"/>
            <a:r>
              <a:rPr lang="en-US" sz="2800" b="0" i="0" u="none" strike="noStrike" dirty="0">
                <a:solidFill>
                  <a:srgbClr val="000000"/>
                </a:solidFill>
                <a:effectLst/>
              </a:rPr>
              <a:t>Before the end of the pay period, review and approve or deny leave requests and all justifications (comments) submitted by your employees.</a:t>
            </a:r>
          </a:p>
          <a:p>
            <a:pPr algn="l"/>
            <a:r>
              <a:rPr lang="en-US" sz="3600" b="1" i="0" u="none" strike="noStrike" dirty="0">
                <a:solidFill>
                  <a:schemeClr val="accent1"/>
                </a:solidFill>
                <a:effectLst/>
              </a:rPr>
              <a:t>IMPORTANT: </a:t>
            </a:r>
            <a:r>
              <a:rPr lang="en-US" sz="2800" b="0" i="0" u="none" strike="noStrike" dirty="0">
                <a:solidFill>
                  <a:srgbClr val="000000"/>
                </a:solidFill>
                <a:effectLst/>
              </a:rPr>
              <a:t>At the end of each month, there is a </a:t>
            </a:r>
            <a:r>
              <a:rPr lang="en-US" sz="2800" b="1" i="0" u="none" strike="noStrike" dirty="0">
                <a:solidFill>
                  <a:schemeClr val="accent1"/>
                </a:solidFill>
                <a:effectLst/>
              </a:rPr>
              <a:t>five (5) days</a:t>
            </a:r>
            <a:r>
              <a:rPr lang="en-US" sz="2800" b="0" i="0" u="none" strike="noStrike" dirty="0">
                <a:solidFill>
                  <a:srgbClr val="000000"/>
                </a:solidFill>
                <a:effectLst/>
              </a:rPr>
              <a:t> period to approve your employees' timecards. After this period, the records will be closed.</a:t>
            </a:r>
          </a:p>
        </p:txBody>
      </p:sp>
    </p:spTree>
    <p:extLst>
      <p:ext uri="{BB962C8B-B14F-4D97-AF65-F5344CB8AC3E}">
        <p14:creationId xmlns:p14="http://schemas.microsoft.com/office/powerpoint/2010/main" val="24689027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74C7334-0F90-F228-8942-613E35B602C6}"/>
              </a:ext>
            </a:extLst>
          </p:cNvPr>
          <p:cNvSpPr>
            <a:spLocks noGrp="1"/>
          </p:cNvSpPr>
          <p:nvPr>
            <p:ph type="title"/>
          </p:nvPr>
        </p:nvSpPr>
        <p:spPr>
          <a:xfrm>
            <a:off x="990679" y="1028183"/>
            <a:ext cx="10666161" cy="2928470"/>
          </a:xfrm>
        </p:spPr>
        <p:txBody>
          <a:bodyPr vert="horz" lIns="91440" tIns="45720" rIns="91440" bIns="45720" rtlCol="0" anchor="b">
            <a:normAutofit/>
          </a:bodyPr>
          <a:lstStyle/>
          <a:p>
            <a:r>
              <a:rPr lang="en-US" sz="4800" b="0" i="0" u="none" strike="noStrike" kern="1200" dirty="0">
                <a:solidFill>
                  <a:srgbClr val="FFFFFF"/>
                </a:solidFill>
                <a:effectLst/>
                <a:latin typeface="+mj-lt"/>
                <a:ea typeface="+mj-ea"/>
                <a:cs typeface="+mj-cs"/>
              </a:rPr>
              <a:t>Registration for the new system </a:t>
            </a:r>
            <a:r>
              <a:rPr lang="en-US" sz="4800" dirty="0">
                <a:solidFill>
                  <a:srgbClr val="FFFFFF"/>
                </a:solidFill>
              </a:rPr>
              <a:t>begins</a:t>
            </a:r>
            <a:r>
              <a:rPr lang="en-US" sz="4800" b="0" i="0" u="none" strike="noStrike" kern="1200" dirty="0">
                <a:solidFill>
                  <a:srgbClr val="FFFFFF"/>
                </a:solidFill>
                <a:effectLst/>
                <a:latin typeface="+mj-lt"/>
                <a:ea typeface="+mj-ea"/>
                <a:cs typeface="+mj-cs"/>
              </a:rPr>
              <a:t>:</a:t>
            </a:r>
            <a:endParaRPr lang="en-US" sz="48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0C59D852-EEE8-9ADA-7275-55DA4400E435}"/>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pPr algn="ctr"/>
            <a:r>
              <a:rPr lang="en-US" sz="8000" b="0" i="0" u="none" strike="noStrike" kern="1200" dirty="0">
                <a:solidFill>
                  <a:schemeClr val="accent1">
                    <a:lumMod val="75000"/>
                  </a:schemeClr>
                </a:solidFill>
                <a:effectLst/>
                <a:latin typeface="+mn-lt"/>
                <a:ea typeface="+mn-ea"/>
                <a:cs typeface="+mn-cs"/>
              </a:rPr>
              <a:t>March 3, 2025</a:t>
            </a:r>
            <a:endParaRPr lang="en-US" sz="8000" kern="1200" dirty="0">
              <a:solidFill>
                <a:schemeClr val="accent1">
                  <a:lumMod val="75000"/>
                </a:schemeClr>
              </a:solidFill>
              <a:latin typeface="+mn-lt"/>
              <a:ea typeface="+mn-ea"/>
              <a:cs typeface="+mn-cs"/>
            </a:endParaRPr>
          </a:p>
        </p:txBody>
      </p:sp>
    </p:spTree>
    <p:extLst>
      <p:ext uri="{BB962C8B-B14F-4D97-AF65-F5344CB8AC3E}">
        <p14:creationId xmlns:p14="http://schemas.microsoft.com/office/powerpoint/2010/main" val="2671670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9BD5C51-47D2-98EC-D0D9-2087660FC687}"/>
              </a:ext>
            </a:extLst>
          </p:cNvPr>
          <p:cNvSpPr>
            <a:spLocks noGrp="1"/>
          </p:cNvSpPr>
          <p:nvPr>
            <p:ph type="title"/>
          </p:nvPr>
        </p:nvSpPr>
        <p:spPr>
          <a:xfrm>
            <a:off x="761800" y="762001"/>
            <a:ext cx="5334197" cy="1708242"/>
          </a:xfrm>
        </p:spPr>
        <p:txBody>
          <a:bodyPr anchor="ctr">
            <a:normAutofit/>
          </a:bodyPr>
          <a:lstStyle/>
          <a:p>
            <a:r>
              <a:rPr lang="en-US" sz="4000" dirty="0">
                <a:solidFill>
                  <a:schemeClr val="accent1"/>
                </a:solidFill>
              </a:rPr>
              <a:t>IMPORTANT</a:t>
            </a:r>
          </a:p>
        </p:txBody>
      </p:sp>
      <p:sp>
        <p:nvSpPr>
          <p:cNvPr id="5" name="Content Placeholder 4">
            <a:extLst>
              <a:ext uri="{FF2B5EF4-FFF2-40B4-BE49-F238E27FC236}">
                <a16:creationId xmlns:a16="http://schemas.microsoft.com/office/drawing/2014/main" id="{DBEE40B0-9F9D-8FC7-E69A-23AB04F2AA16}"/>
              </a:ext>
            </a:extLst>
          </p:cNvPr>
          <p:cNvSpPr>
            <a:spLocks noGrp="1"/>
          </p:cNvSpPr>
          <p:nvPr>
            <p:ph idx="1"/>
          </p:nvPr>
        </p:nvSpPr>
        <p:spPr>
          <a:xfrm>
            <a:off x="956110" y="2481129"/>
            <a:ext cx="5334197" cy="3769835"/>
          </a:xfrm>
        </p:spPr>
        <p:txBody>
          <a:bodyPr anchor="ctr">
            <a:normAutofit fontScale="92500"/>
          </a:bodyPr>
          <a:lstStyle/>
          <a:p>
            <a:pPr marL="0" marR="0" indent="0">
              <a:lnSpc>
                <a:spcPct val="115000"/>
              </a:lnSpc>
              <a:spcAft>
                <a:spcPts val="800"/>
              </a:spcAft>
              <a:buNone/>
            </a:pPr>
            <a:r>
              <a:rPr lang="en-US" sz="1800" kern="100" dirty="0">
                <a:latin typeface="Aptos" panose="020B0004020202020204" pitchFamily="34" charset="0"/>
                <a:ea typeface="Aptos" panose="020B0004020202020204" pitchFamily="34" charset="0"/>
                <a:cs typeface="Times New Roman" panose="02020603050405020304" pitchFamily="18" charset="0"/>
              </a:rPr>
              <a:t>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 look up the balances, request vacations, and modify the timecard, among other functionalities of the new UKG Dimensions attendance registration system, it is essential that your institutional email is activated and that you can access it with your password.</a:t>
            </a:r>
          </a:p>
          <a:p>
            <a:pPr marL="0" marR="0" indent="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 have not yet activated your institutional email or have difficulties accessing it, you should visit the Office Information Systems (OSI) as soon as possible. In the Technical Support area, staff will be available to assist you in this process. The service hours are from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Monday to Friday from 8:00 AM to 4:00 PM.</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endParaRPr lang="en-US" sz="1600" dirty="0"/>
          </a:p>
        </p:txBody>
      </p:sp>
      <p:pic>
        <p:nvPicPr>
          <p:cNvPr id="7" name="Picture 6" descr="Colorful envelopes">
            <a:extLst>
              <a:ext uri="{FF2B5EF4-FFF2-40B4-BE49-F238E27FC236}">
                <a16:creationId xmlns:a16="http://schemas.microsoft.com/office/drawing/2014/main" id="{2578E796-006D-96D9-A14C-C9C39954B946}"/>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rcRect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00019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ject 10"/>
          <p:cNvSpPr txBox="1">
            <a:spLocks noGrp="1"/>
          </p:cNvSpPr>
          <p:nvPr>
            <p:ph type="title"/>
          </p:nvPr>
        </p:nvSpPr>
        <p:spPr>
          <a:xfrm>
            <a:off x="644056" y="815919"/>
            <a:ext cx="9718111" cy="1576446"/>
          </a:xfrm>
          <a:prstGeom prst="rect">
            <a:avLst/>
          </a:prstGeom>
        </p:spPr>
        <p:txBody>
          <a:bodyPr vert="horz" lIns="0" tIns="8890" rIns="0" bIns="0" rtlCol="0" anchor="ctr">
            <a:normAutofit/>
          </a:bodyPr>
          <a:lstStyle/>
          <a:p>
            <a:r>
              <a:rPr lang="en-US" sz="4000" b="1" i="0" u="none" strike="noStrike" dirty="0">
                <a:solidFill>
                  <a:srgbClr val="FFFFFF"/>
                </a:solidFill>
                <a:effectLst/>
              </a:rPr>
              <a:t>Why are we changing?</a:t>
            </a:r>
            <a:br>
              <a:rPr lang="en-US" sz="4000" b="0" i="0" u="none" strike="noStrike" dirty="0">
                <a:solidFill>
                  <a:srgbClr val="FFFFFF"/>
                </a:solidFill>
                <a:effectLst/>
              </a:rPr>
            </a:br>
            <a:endParaRPr lang="en-US" sz="4000" b="0" i="0" u="none" strike="noStrike" dirty="0">
              <a:solidFill>
                <a:srgbClr val="FFFFFF"/>
              </a:solidFill>
              <a:effectLst/>
            </a:endParaRPr>
          </a:p>
        </p:txBody>
      </p:sp>
      <p:graphicFrame>
        <p:nvGraphicFramePr>
          <p:cNvPr id="13" name="object 11">
            <a:extLst>
              <a:ext uri="{FF2B5EF4-FFF2-40B4-BE49-F238E27FC236}">
                <a16:creationId xmlns:a16="http://schemas.microsoft.com/office/drawing/2014/main" id="{7B4E5F03-C6C6-EA13-F0ED-700E2FDB49E6}"/>
              </a:ext>
            </a:extLst>
          </p:cNvPr>
          <p:cNvGraphicFramePr/>
          <p:nvPr>
            <p:extLst>
              <p:ext uri="{D42A27DB-BD31-4B8C-83A1-F6EECF244321}">
                <p14:modId xmlns:p14="http://schemas.microsoft.com/office/powerpoint/2010/main" val="12478567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BEFEB2-A82F-FB66-3759-FB688559476B}"/>
              </a:ext>
            </a:extLst>
          </p:cNvPr>
          <p:cNvSpPr>
            <a:spLocks noGrp="1"/>
          </p:cNvSpPr>
          <p:nvPr>
            <p:ph type="title"/>
          </p:nvPr>
        </p:nvSpPr>
        <p:spPr>
          <a:xfrm>
            <a:off x="587376" y="1048756"/>
            <a:ext cx="5075093" cy="2252127"/>
          </a:xfrm>
        </p:spPr>
        <p:txBody>
          <a:bodyPr wrap="square" anchor="t">
            <a:normAutofit/>
          </a:bodyPr>
          <a:lstStyle/>
          <a:p>
            <a:r>
              <a:rPr lang="en-US" dirty="0">
                <a:solidFill>
                  <a:schemeClr val="accent6">
                    <a:lumMod val="50000"/>
                  </a:schemeClr>
                </a:solidFill>
              </a:rPr>
              <a:t>Contact for Queries</a:t>
            </a:r>
          </a:p>
        </p:txBody>
      </p:sp>
      <p:sp>
        <p:nvSpPr>
          <p:cNvPr id="4" name="Text Placeholder 3">
            <a:extLst>
              <a:ext uri="{FF2B5EF4-FFF2-40B4-BE49-F238E27FC236}">
                <a16:creationId xmlns:a16="http://schemas.microsoft.com/office/drawing/2014/main" id="{80F7D17D-B110-26BE-DE6E-09D2B41EA93A}"/>
              </a:ext>
            </a:extLst>
          </p:cNvPr>
          <p:cNvSpPr>
            <a:spLocks noGrp="1"/>
          </p:cNvSpPr>
          <p:nvPr>
            <p:ph type="body" sz="quarter" idx="13"/>
          </p:nvPr>
        </p:nvSpPr>
        <p:spPr>
          <a:xfrm>
            <a:off x="592282" y="4162426"/>
            <a:ext cx="5075093" cy="1646818"/>
          </a:xfrm>
        </p:spPr>
        <p:txBody>
          <a:bodyPr>
            <a:normAutofit fontScale="62500" lnSpcReduction="20000"/>
          </a:bodyPr>
          <a:lstStyle/>
          <a:p>
            <a:pPr>
              <a:lnSpc>
                <a:spcPct val="90000"/>
              </a:lnSpc>
              <a:spcAft>
                <a:spcPts val="600"/>
              </a:spcAft>
            </a:pPr>
            <a:r>
              <a:rPr lang="en-US" sz="2600" dirty="0"/>
              <a:t>For any queries related to the UKG system, contact via email: </a:t>
            </a:r>
            <a:r>
              <a:rPr lang="en-US" sz="2600" dirty="0">
                <a:hlinkClick r:id="rId2"/>
              </a:rPr>
              <a:t>ukgconsultas.rcm@upr.edu</a:t>
            </a:r>
            <a:r>
              <a:rPr lang="en-US" sz="2600" dirty="0"/>
              <a:t> or contact Mrs. Rosa Liz Jiménez  Suárez, Principal Liaison for the UKG Time and Attendance Project with Central Administration. </a:t>
            </a:r>
          </a:p>
          <a:p>
            <a:pPr>
              <a:lnSpc>
                <a:spcPct val="90000"/>
              </a:lnSpc>
              <a:spcAft>
                <a:spcPts val="600"/>
              </a:spcAft>
            </a:pPr>
            <a:endParaRPr lang="en-US" sz="2600" dirty="0"/>
          </a:p>
          <a:p>
            <a:pPr>
              <a:lnSpc>
                <a:spcPct val="90000"/>
              </a:lnSpc>
              <a:spcAft>
                <a:spcPts val="600"/>
              </a:spcAft>
            </a:pPr>
            <a:r>
              <a:rPr lang="en-US" sz="2600" dirty="0"/>
              <a:t>You can reach out for troubleshooting or any issues encountered in the UKG portal.</a:t>
            </a:r>
            <a:r>
              <a:rPr lang="en-US" sz="1500" dirty="0"/>
              <a:t>
</a:t>
            </a:r>
          </a:p>
        </p:txBody>
      </p:sp>
      <p:sp>
        <p:nvSpPr>
          <p:cNvPr id="5" name="Text Placeholder 4">
            <a:extLst>
              <a:ext uri="{FF2B5EF4-FFF2-40B4-BE49-F238E27FC236}">
                <a16:creationId xmlns:a16="http://schemas.microsoft.com/office/drawing/2014/main" id="{7149A5E2-EE72-99EB-0A14-F99A854336BE}"/>
              </a:ext>
            </a:extLst>
          </p:cNvPr>
          <p:cNvSpPr>
            <a:spLocks noGrp="1"/>
          </p:cNvSpPr>
          <p:nvPr>
            <p:ph type="body" sz="quarter" idx="14"/>
          </p:nvPr>
        </p:nvSpPr>
        <p:spPr>
          <a:xfrm>
            <a:off x="592282" y="3557116"/>
            <a:ext cx="5075093" cy="602673"/>
          </a:xfrm>
        </p:spPr>
        <p:txBody>
          <a:bodyPr anchor="b">
            <a:normAutofit/>
          </a:bodyPr>
          <a:lstStyle/>
          <a:p>
            <a:pPr>
              <a:spcAft>
                <a:spcPts val="600"/>
              </a:spcAft>
            </a:pPr>
            <a:r>
              <a:rPr lang="en-US" dirty="0">
                <a:solidFill>
                  <a:schemeClr val="accent2">
                    <a:lumMod val="75000"/>
                  </a:schemeClr>
                </a:solidFill>
              </a:rPr>
              <a:t>Resources for Assistance</a:t>
            </a:r>
          </a:p>
        </p:txBody>
      </p:sp>
      <p:pic>
        <p:nvPicPr>
          <p:cNvPr id="10" name="Picture Placeholder 9" descr="Person holding mouse">
            <a:extLst>
              <a:ext uri="{FF2B5EF4-FFF2-40B4-BE49-F238E27FC236}">
                <a16:creationId xmlns:a16="http://schemas.microsoft.com/office/drawing/2014/main" id="{A93204EE-E1EA-3D80-E979-F1F0AF6E6A36}"/>
              </a:ext>
            </a:extLst>
          </p:cNvPr>
          <p:cNvPicPr>
            <a:picLocks noGrp="1" noChangeAspect="1"/>
          </p:cNvPicPr>
          <p:nvPr>
            <p:ph type="pic" sz="quarter" idx="19"/>
          </p:nvPr>
        </p:nvPicPr>
        <p:blipFill>
          <a:blip r:embed="rId3" cstate="email">
            <a:extLst>
              <a:ext uri="{28A0092B-C50C-407E-A947-70E740481C1C}">
                <a14:useLocalDpi xmlns:a14="http://schemas.microsoft.com/office/drawing/2010/main"/>
              </a:ext>
            </a:extLst>
          </a:blip>
          <a:srcRect/>
          <a:stretch/>
        </p:blipFill>
        <p:spPr>
          <a:xfrm>
            <a:off x="6093546" y="1049394"/>
            <a:ext cx="5503719" cy="4759214"/>
          </a:xfrm>
          <a:noFill/>
        </p:spPr>
      </p:pic>
    </p:spTree>
    <p:extLst>
      <p:ext uri="{BB962C8B-B14F-4D97-AF65-F5344CB8AC3E}">
        <p14:creationId xmlns:p14="http://schemas.microsoft.com/office/powerpoint/2010/main" val="3497778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2278E-0220-1373-55FB-3C593AD054F0}"/>
              </a:ext>
            </a:extLst>
          </p:cNvPr>
          <p:cNvSpPr>
            <a:spLocks noGrp="1"/>
          </p:cNvSpPr>
          <p:nvPr>
            <p:ph type="title"/>
          </p:nvPr>
        </p:nvSpPr>
        <p:spPr>
          <a:xfrm>
            <a:off x="1148022" y="767693"/>
            <a:ext cx="9895951" cy="1033669"/>
          </a:xfrm>
        </p:spPr>
        <p:txBody>
          <a:bodyPr>
            <a:normAutofit/>
          </a:bodyPr>
          <a:lstStyle/>
          <a:p>
            <a:r>
              <a:rPr lang="en-US" sz="3400" b="1" i="0" u="none" strike="noStrike" dirty="0">
                <a:solidFill>
                  <a:srgbClr val="FFFFFF"/>
                </a:solidFill>
                <a:effectLst/>
              </a:rPr>
              <a:t>Advantages</a:t>
            </a:r>
            <a:br>
              <a:rPr lang="en-US" sz="3400" b="0" i="0" u="none" strike="noStrike" dirty="0">
                <a:solidFill>
                  <a:srgbClr val="FFFFFF"/>
                </a:solidFill>
                <a:effectLst/>
              </a:rPr>
            </a:br>
            <a:endParaRPr lang="en-US" sz="3400" dirty="0">
              <a:solidFill>
                <a:srgbClr val="FFFFFF"/>
              </a:solidFill>
            </a:endParaRPr>
          </a:p>
        </p:txBody>
      </p:sp>
      <p:sp>
        <p:nvSpPr>
          <p:cNvPr id="3" name="Content Placeholder 2">
            <a:extLst>
              <a:ext uri="{FF2B5EF4-FFF2-40B4-BE49-F238E27FC236}">
                <a16:creationId xmlns:a16="http://schemas.microsoft.com/office/drawing/2014/main" id="{D5EBAFEC-0040-644F-60CC-E1403AB5C674}"/>
              </a:ext>
            </a:extLst>
          </p:cNvPr>
          <p:cNvSpPr>
            <a:spLocks noGrp="1"/>
          </p:cNvSpPr>
          <p:nvPr>
            <p:ph idx="1"/>
          </p:nvPr>
        </p:nvSpPr>
        <p:spPr>
          <a:xfrm>
            <a:off x="1390649" y="2099122"/>
            <a:ext cx="9724031" cy="3683358"/>
          </a:xfrm>
        </p:spPr>
        <p:txBody>
          <a:bodyPr anchor="ctr">
            <a:normAutofit/>
          </a:bodyPr>
          <a:lstStyle/>
          <a:p>
            <a:r>
              <a:rPr lang="en-US" b="0" i="0" u="none" strike="noStrike" dirty="0">
                <a:effectLst/>
              </a:rPr>
              <a:t>Real-time information</a:t>
            </a:r>
          </a:p>
          <a:p>
            <a:r>
              <a:rPr lang="en-US" b="0" i="0" u="none" strike="noStrike" dirty="0">
                <a:effectLst/>
              </a:rPr>
              <a:t>Access to manage attendance and leave balances</a:t>
            </a:r>
          </a:p>
          <a:p>
            <a:r>
              <a:rPr lang="en-US" b="0" i="0" u="none" strike="noStrike" dirty="0">
                <a:effectLst/>
              </a:rPr>
              <a:t>Improve control over leave requests</a:t>
            </a:r>
          </a:p>
          <a:p>
            <a:r>
              <a:rPr lang="en-US" b="0" i="0" u="none" strike="noStrike" dirty="0">
                <a:effectLst/>
              </a:rPr>
              <a:t>Automatically generate leave requests</a:t>
            </a:r>
          </a:p>
          <a:p>
            <a:r>
              <a:rPr lang="en-US" b="0" i="0" u="none" strike="noStrike" dirty="0">
                <a:effectLst/>
              </a:rPr>
              <a:t>Options for attendance logging</a:t>
            </a:r>
          </a:p>
          <a:p>
            <a:endParaRPr lang="en-US" sz="2000" dirty="0"/>
          </a:p>
        </p:txBody>
      </p:sp>
    </p:spTree>
    <p:extLst>
      <p:ext uri="{BB962C8B-B14F-4D97-AF65-F5344CB8AC3E}">
        <p14:creationId xmlns:p14="http://schemas.microsoft.com/office/powerpoint/2010/main" val="36151043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DDDB501-E0E1-3571-40E9-D6286D484029}"/>
              </a:ext>
            </a:extLst>
          </p:cNvPr>
          <p:cNvSpPr>
            <a:spLocks noGrp="1"/>
          </p:cNvSpPr>
          <p:nvPr>
            <p:ph type="title"/>
          </p:nvPr>
        </p:nvSpPr>
        <p:spPr>
          <a:xfrm>
            <a:off x="1383564" y="348865"/>
            <a:ext cx="9718111" cy="1576446"/>
          </a:xfrm>
        </p:spPr>
        <p:txBody>
          <a:bodyPr anchor="ctr">
            <a:normAutofit/>
          </a:bodyPr>
          <a:lstStyle/>
          <a:p>
            <a:r>
              <a:rPr lang="en-US" sz="4000" b="1" i="0" u="none" strike="noStrike">
                <a:solidFill>
                  <a:srgbClr val="FFFFFF"/>
                </a:solidFill>
                <a:effectLst/>
              </a:rPr>
              <a:t>Where to register attendance?</a:t>
            </a:r>
            <a:br>
              <a:rPr lang="en-US" sz="4000" b="0" i="0" u="none" strike="noStrike">
                <a:solidFill>
                  <a:srgbClr val="FFFFFF"/>
                </a:solidFill>
                <a:effectLst/>
              </a:rPr>
            </a:br>
            <a:endParaRPr lang="en-US" sz="4000">
              <a:solidFill>
                <a:srgbClr val="FFFFFF"/>
              </a:solidFill>
            </a:endParaRPr>
          </a:p>
        </p:txBody>
      </p:sp>
      <p:graphicFrame>
        <p:nvGraphicFramePr>
          <p:cNvPr id="5" name="Content Placeholder 2">
            <a:extLst>
              <a:ext uri="{FF2B5EF4-FFF2-40B4-BE49-F238E27FC236}">
                <a16:creationId xmlns:a16="http://schemas.microsoft.com/office/drawing/2014/main" id="{7E90C439-4BD8-B1CE-4BFA-0CDB8206E6EE}"/>
              </a:ext>
            </a:extLst>
          </p:cNvPr>
          <p:cNvGraphicFramePr>
            <a:graphicFrameLocks noGrp="1"/>
          </p:cNvGraphicFramePr>
          <p:nvPr>
            <p:ph idx="1"/>
            <p:extLst>
              <p:ext uri="{D42A27DB-BD31-4B8C-83A1-F6EECF244321}">
                <p14:modId xmlns:p14="http://schemas.microsoft.com/office/powerpoint/2010/main" val="2416932947"/>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5819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5B4958-5408-0EEF-7F5B-79C1B762711B}"/>
              </a:ext>
            </a:extLst>
          </p:cNvPr>
          <p:cNvSpPr>
            <a:spLocks noGrp="1"/>
          </p:cNvSpPr>
          <p:nvPr>
            <p:ph type="title"/>
          </p:nvPr>
        </p:nvSpPr>
        <p:spPr>
          <a:xfrm>
            <a:off x="1136397" y="502020"/>
            <a:ext cx="5323715" cy="1642970"/>
          </a:xfrm>
        </p:spPr>
        <p:txBody>
          <a:bodyPr anchor="b">
            <a:normAutofit/>
          </a:bodyPr>
          <a:lstStyle/>
          <a:p>
            <a:r>
              <a:rPr lang="en-US" sz="3700" dirty="0">
                <a:solidFill>
                  <a:schemeClr val="accent1"/>
                </a:solidFill>
              </a:rPr>
              <a:t>Registering the attendance in the terminal</a:t>
            </a:r>
          </a:p>
        </p:txBody>
      </p:sp>
      <p:sp>
        <p:nvSpPr>
          <p:cNvPr id="9" name="Content Placeholder 8">
            <a:extLst>
              <a:ext uri="{FF2B5EF4-FFF2-40B4-BE49-F238E27FC236}">
                <a16:creationId xmlns:a16="http://schemas.microsoft.com/office/drawing/2014/main" id="{80B2FCF0-EE29-14B4-412C-18574B6C2DAA}"/>
              </a:ext>
            </a:extLst>
          </p:cNvPr>
          <p:cNvSpPr>
            <a:spLocks noGrp="1"/>
          </p:cNvSpPr>
          <p:nvPr>
            <p:ph idx="1"/>
          </p:nvPr>
        </p:nvSpPr>
        <p:spPr>
          <a:xfrm>
            <a:off x="1144923" y="2405894"/>
            <a:ext cx="5315189" cy="3535083"/>
          </a:xfrm>
        </p:spPr>
        <p:txBody>
          <a:bodyPr anchor="t">
            <a:normAutofit/>
          </a:bodyPr>
          <a:lstStyle/>
          <a:p>
            <a:pPr>
              <a:buFont typeface="Arial" panose="020B0604020202020204" pitchFamily="34" charset="0"/>
              <a:buChar char="•"/>
            </a:pPr>
            <a:r>
              <a:rPr lang="en-US" sz="2000" b="0" i="0" u="none" strike="noStrike">
                <a:effectLst/>
              </a:rPr>
              <a:t>This card does not display a photograph or the employee’s name.</a:t>
            </a:r>
          </a:p>
          <a:p>
            <a:pPr>
              <a:buFont typeface="Arial" panose="020B0604020202020204" pitchFamily="34" charset="0"/>
              <a:buChar char="•"/>
            </a:pPr>
            <a:r>
              <a:rPr lang="en-US" sz="2000" b="0" i="0" u="none" strike="noStrike">
                <a:effectLst/>
              </a:rPr>
              <a:t>The reverse side of the card features a unique identifier, which is not the same as the employee number.</a:t>
            </a:r>
          </a:p>
          <a:p>
            <a:pPr>
              <a:buFont typeface="Arial" panose="020B0604020202020204" pitchFamily="34" charset="0"/>
              <a:buChar char="•"/>
            </a:pPr>
            <a:r>
              <a:rPr lang="en-US" sz="2000" b="0" i="0" u="none" strike="noStrike">
                <a:effectLst/>
              </a:rPr>
              <a:t>Employees are liable for the cost of replacing a lost card.</a:t>
            </a:r>
          </a:p>
          <a:p>
            <a:pPr>
              <a:buFont typeface="Arial" panose="020B0604020202020204" pitchFamily="34" charset="0"/>
              <a:buChar char="•"/>
            </a:pPr>
            <a:r>
              <a:rPr lang="en-US" sz="2000" b="0" i="0" u="none" strike="noStrike">
                <a:effectLst/>
              </a:rPr>
              <a:t>Upon termination of employment, the card must be returned to the Human Resources department.</a:t>
            </a:r>
          </a:p>
        </p:txBody>
      </p:sp>
      <p:sp>
        <p:nvSpPr>
          <p:cNvPr id="34" name="Rectangle 3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close-up of a logo&#10;&#10;AI-generated content may be incorrect.">
            <a:extLst>
              <a:ext uri="{FF2B5EF4-FFF2-40B4-BE49-F238E27FC236}">
                <a16:creationId xmlns:a16="http://schemas.microsoft.com/office/drawing/2014/main" id="{C45B4CE5-90C2-7614-9228-3D5A5FE3036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74880" y="909081"/>
            <a:ext cx="3372703" cy="5071731"/>
          </a:xfrm>
          <a:prstGeom prst="rect">
            <a:avLst/>
          </a:prstGeom>
        </p:spPr>
      </p:pic>
    </p:spTree>
    <p:extLst>
      <p:ext uri="{BB962C8B-B14F-4D97-AF65-F5344CB8AC3E}">
        <p14:creationId xmlns:p14="http://schemas.microsoft.com/office/powerpoint/2010/main" val="619498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CECD70-BE19-E243-BCC0-DAE5F81A10D9}"/>
              </a:ext>
            </a:extLst>
          </p:cNvPr>
          <p:cNvSpPr>
            <a:spLocks noGrp="1"/>
          </p:cNvSpPr>
          <p:nvPr>
            <p:ph type="title"/>
          </p:nvPr>
        </p:nvSpPr>
        <p:spPr>
          <a:xfrm>
            <a:off x="1136397" y="502020"/>
            <a:ext cx="5915716" cy="1642970"/>
          </a:xfrm>
        </p:spPr>
        <p:txBody>
          <a:bodyPr anchor="b">
            <a:normAutofit/>
          </a:bodyPr>
          <a:lstStyle/>
          <a:p>
            <a:r>
              <a:rPr lang="en-US" sz="4000" b="1" i="0" u="none" strike="noStrike" dirty="0">
                <a:solidFill>
                  <a:schemeClr val="accent1"/>
                </a:solidFill>
                <a:effectLst/>
              </a:rPr>
              <a:t>Location of the Terminals</a:t>
            </a:r>
            <a:endParaRPr lang="en-US" sz="4000" dirty="0">
              <a:solidFill>
                <a:schemeClr val="accent1"/>
              </a:solidFill>
            </a:endParaRPr>
          </a:p>
        </p:txBody>
      </p:sp>
      <p:sp>
        <p:nvSpPr>
          <p:cNvPr id="3" name="Content Placeholder 2">
            <a:extLst>
              <a:ext uri="{FF2B5EF4-FFF2-40B4-BE49-F238E27FC236}">
                <a16:creationId xmlns:a16="http://schemas.microsoft.com/office/drawing/2014/main" id="{B9409336-EE05-6C5E-879D-77A1F14BC6CD}"/>
              </a:ext>
            </a:extLst>
          </p:cNvPr>
          <p:cNvSpPr>
            <a:spLocks noGrp="1"/>
          </p:cNvSpPr>
          <p:nvPr>
            <p:ph idx="1"/>
          </p:nvPr>
        </p:nvSpPr>
        <p:spPr>
          <a:xfrm>
            <a:off x="1144923" y="2405894"/>
            <a:ext cx="5315189" cy="3535083"/>
          </a:xfrm>
        </p:spPr>
        <p:txBody>
          <a:bodyPr anchor="t">
            <a:normAutofit/>
          </a:bodyPr>
          <a:lstStyle/>
          <a:p>
            <a:pPr>
              <a:buFont typeface="Arial" panose="020B0604020202020204" pitchFamily="34" charset="0"/>
              <a:buChar char="•"/>
            </a:pPr>
            <a:r>
              <a:rPr lang="en-US" sz="2000" b="0" i="0" u="none" strike="noStrike">
                <a:effectLst/>
              </a:rPr>
              <a:t>Guillermo Arbona Building, Floor 1</a:t>
            </a:r>
          </a:p>
          <a:p>
            <a:pPr>
              <a:buFont typeface="Arial" panose="020B0604020202020204" pitchFamily="34" charset="0"/>
              <a:buChar char="•"/>
            </a:pPr>
            <a:r>
              <a:rPr lang="en-US" sz="2000" b="0" i="0" u="none" strike="noStrike">
                <a:effectLst/>
              </a:rPr>
              <a:t>Guillermo Arbona Building, Floor 2</a:t>
            </a:r>
          </a:p>
          <a:p>
            <a:pPr>
              <a:buFont typeface="Arial" panose="020B0604020202020204" pitchFamily="34" charset="0"/>
              <a:buChar char="•"/>
            </a:pPr>
            <a:r>
              <a:rPr lang="en-US" sz="2000" b="0" i="0" u="none" strike="noStrike">
                <a:effectLst/>
              </a:rPr>
              <a:t>Graduate Nursing School</a:t>
            </a:r>
          </a:p>
          <a:p>
            <a:pPr>
              <a:buFont typeface="Arial" panose="020B0604020202020204" pitchFamily="34" charset="0"/>
              <a:buChar char="•"/>
            </a:pPr>
            <a:r>
              <a:rPr lang="en-US" sz="2000" b="0" i="0" u="none" strike="noStrike">
                <a:effectLst/>
              </a:rPr>
              <a:t>College of Health Professions (EPS)</a:t>
            </a:r>
          </a:p>
          <a:p>
            <a:pPr>
              <a:buFont typeface="Arial" panose="020B0604020202020204" pitchFamily="34" charset="0"/>
              <a:buChar char="•"/>
            </a:pPr>
            <a:r>
              <a:rPr lang="en-US" sz="2000" b="0" i="0" u="none" strike="noStrike">
                <a:effectLst/>
              </a:rPr>
              <a:t>School of Pharmacy (New Building)</a:t>
            </a:r>
          </a:p>
          <a:p>
            <a:pPr>
              <a:buFont typeface="Arial" panose="020B0604020202020204" pitchFamily="34" charset="0"/>
              <a:buChar char="•"/>
            </a:pPr>
            <a:r>
              <a:rPr lang="en-US" sz="2000" b="0" i="0" u="none" strike="noStrike">
                <a:effectLst/>
              </a:rPr>
              <a:t>Clinics of the School of Medicine (PPMI)</a:t>
            </a:r>
          </a:p>
          <a:p>
            <a:pPr>
              <a:buFont typeface="Arial" panose="020B0604020202020204" pitchFamily="34" charset="0"/>
              <a:buChar char="•"/>
            </a:pPr>
            <a:r>
              <a:rPr lang="en-US" sz="2000" b="0" i="0" u="none" strike="noStrike">
                <a:effectLst/>
              </a:rPr>
              <a:t>Institute of Neurobiology, San Juan</a:t>
            </a:r>
          </a:p>
          <a:p>
            <a:pPr>
              <a:buFont typeface="Arial" panose="020B0604020202020204" pitchFamily="34" charset="0"/>
              <a:buChar char="•"/>
            </a:pPr>
            <a:r>
              <a:rPr lang="en-US" sz="2000" b="0" i="0" u="none" strike="noStrike">
                <a:effectLst/>
              </a:rPr>
              <a:t>Caribbean Primate Center, Sabana Seca</a:t>
            </a:r>
          </a:p>
          <a:p>
            <a:endParaRPr lang="en-US" sz="2000"/>
          </a:p>
        </p:txBody>
      </p:sp>
      <p:sp>
        <p:nvSpPr>
          <p:cNvPr id="39" name="Rectangle 38">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electronic device with a screen&#10;&#10;AI-generated content may be incorrect.">
            <a:extLst>
              <a:ext uri="{FF2B5EF4-FFF2-40B4-BE49-F238E27FC236}">
                <a16:creationId xmlns:a16="http://schemas.microsoft.com/office/drawing/2014/main" id="{5BBEB971-CBC7-6AD0-6A7E-0307551C6BB6}"/>
              </a:ext>
            </a:extLst>
          </p:cNvPr>
          <p:cNvPicPr>
            <a:picLocks noChangeAspect="1"/>
          </p:cNvPicPr>
          <p:nvPr/>
        </p:nvPicPr>
        <p:blipFill>
          <a:blip r:embed="rId2"/>
          <a:stretch>
            <a:fillRect/>
          </a:stretch>
        </p:blipFill>
        <p:spPr>
          <a:xfrm>
            <a:off x="7075967" y="1804758"/>
            <a:ext cx="4170530" cy="3280377"/>
          </a:xfrm>
          <a:prstGeom prst="rect">
            <a:avLst/>
          </a:prstGeom>
        </p:spPr>
      </p:pic>
    </p:spTree>
    <p:extLst>
      <p:ext uri="{BB962C8B-B14F-4D97-AF65-F5344CB8AC3E}">
        <p14:creationId xmlns:p14="http://schemas.microsoft.com/office/powerpoint/2010/main" val="2513715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7">
            <a:extLst>
              <a:ext uri="{FF2B5EF4-FFF2-40B4-BE49-F238E27FC236}">
                <a16:creationId xmlns:a16="http://schemas.microsoft.com/office/drawing/2014/main" id="{39309978-F347-1F32-CCCB-7C1A32B48979}"/>
              </a:ext>
            </a:extLst>
          </p:cNvPr>
          <p:cNvSpPr/>
          <p:nvPr/>
        </p:nvSpPr>
        <p:spPr>
          <a:xfrm>
            <a:off x="8100429" y="957662"/>
            <a:ext cx="2815938" cy="3205316"/>
          </a:xfrm>
          <a:custGeom>
            <a:avLst/>
            <a:gdLst/>
            <a:ahLst/>
            <a:cxnLst/>
            <a:rect l="l" t="t" r="r" b="b"/>
            <a:pathLst>
              <a:path w="5582310" h="5582310">
                <a:moveTo>
                  <a:pt x="0" y="0"/>
                </a:moveTo>
                <a:lnTo>
                  <a:pt x="5582310" y="0"/>
                </a:lnTo>
                <a:lnTo>
                  <a:pt x="5582310" y="5582310"/>
                </a:lnTo>
                <a:lnTo>
                  <a:pt x="0" y="5582310"/>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pic>
        <p:nvPicPr>
          <p:cNvPr id="15" name="Picture 14" descr="A screenshot of a login page&#10;&#10;AI-generated content may be incorrect.">
            <a:extLst>
              <a:ext uri="{FF2B5EF4-FFF2-40B4-BE49-F238E27FC236}">
                <a16:creationId xmlns:a16="http://schemas.microsoft.com/office/drawing/2014/main" id="{5E3553D3-4E3E-7AA1-BA5A-6CD48F33D0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8913" y="611553"/>
            <a:ext cx="6354574" cy="4815456"/>
          </a:xfrm>
          <a:prstGeom prst="rect">
            <a:avLst/>
          </a:prstGeom>
        </p:spPr>
      </p:pic>
      <p:sp>
        <p:nvSpPr>
          <p:cNvPr id="16" name="Rectangle 15">
            <a:extLst>
              <a:ext uri="{FF2B5EF4-FFF2-40B4-BE49-F238E27FC236}">
                <a16:creationId xmlns:a16="http://schemas.microsoft.com/office/drawing/2014/main" id="{550EA411-0B37-477C-0F17-6DDD757C5861}"/>
              </a:ext>
            </a:extLst>
          </p:cNvPr>
          <p:cNvSpPr/>
          <p:nvPr/>
        </p:nvSpPr>
        <p:spPr>
          <a:xfrm>
            <a:off x="3153824" y="2377440"/>
            <a:ext cx="1543906" cy="3657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Access Link</a:t>
            </a:r>
          </a:p>
        </p:txBody>
      </p:sp>
      <p:sp>
        <p:nvSpPr>
          <p:cNvPr id="17" name="Rectangle 16">
            <a:extLst>
              <a:ext uri="{FF2B5EF4-FFF2-40B4-BE49-F238E27FC236}">
                <a16:creationId xmlns:a16="http://schemas.microsoft.com/office/drawing/2014/main" id="{0E7D9557-E00B-6179-2186-58E5D763DC66}"/>
              </a:ext>
            </a:extLst>
          </p:cNvPr>
          <p:cNvSpPr/>
          <p:nvPr/>
        </p:nvSpPr>
        <p:spPr>
          <a:xfrm>
            <a:off x="3806190" y="2971800"/>
            <a:ext cx="2606040" cy="3006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Write your institutional email </a:t>
            </a:r>
          </a:p>
        </p:txBody>
      </p:sp>
      <p:sp>
        <p:nvSpPr>
          <p:cNvPr id="18" name="Rectangle 17">
            <a:extLst>
              <a:ext uri="{FF2B5EF4-FFF2-40B4-BE49-F238E27FC236}">
                <a16:creationId xmlns:a16="http://schemas.microsoft.com/office/drawing/2014/main" id="{366EE3AF-7A7E-68BE-9CCB-F4579680AA7A}"/>
              </a:ext>
            </a:extLst>
          </p:cNvPr>
          <p:cNvSpPr/>
          <p:nvPr/>
        </p:nvSpPr>
        <p:spPr>
          <a:xfrm>
            <a:off x="3371850" y="3593936"/>
            <a:ext cx="3406140" cy="4637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Do not write your password</a:t>
            </a:r>
          </a:p>
        </p:txBody>
      </p:sp>
      <p:sp>
        <p:nvSpPr>
          <p:cNvPr id="19" name="TextBox 18">
            <a:extLst>
              <a:ext uri="{FF2B5EF4-FFF2-40B4-BE49-F238E27FC236}">
                <a16:creationId xmlns:a16="http://schemas.microsoft.com/office/drawing/2014/main" id="{7413911E-D6CE-20B7-ADCB-9CAAA82CCFBE}"/>
              </a:ext>
            </a:extLst>
          </p:cNvPr>
          <p:cNvSpPr txBox="1"/>
          <p:nvPr/>
        </p:nvSpPr>
        <p:spPr>
          <a:xfrm>
            <a:off x="8142708" y="4329389"/>
            <a:ext cx="2961087" cy="1077218"/>
          </a:xfrm>
          <a:prstGeom prst="rect">
            <a:avLst/>
          </a:prstGeom>
          <a:noFill/>
        </p:spPr>
        <p:txBody>
          <a:bodyPr wrap="square" rtlCol="0">
            <a:spAutoFit/>
          </a:bodyPr>
          <a:lstStyle/>
          <a:p>
            <a:r>
              <a:rPr lang="en-US" sz="1800" b="1" dirty="0">
                <a:solidFill>
                  <a:srgbClr val="004F4F"/>
                </a:solidFill>
                <a:effectLst/>
                <a:latin typeface="Calibri" panose="020F0502020204030204" pitchFamily="34" charset="0"/>
              </a:rPr>
              <a:t>From the App Store on your </a:t>
            </a:r>
          </a:p>
          <a:p>
            <a:r>
              <a:rPr lang="en-US" sz="1800" b="1" dirty="0">
                <a:solidFill>
                  <a:srgbClr val="004F4F"/>
                </a:solidFill>
                <a:effectLst/>
                <a:latin typeface="Calibri" panose="020F0502020204030204" pitchFamily="34" charset="0"/>
              </a:rPr>
              <a:t>Mobile device search for: </a:t>
            </a:r>
          </a:p>
          <a:p>
            <a:r>
              <a:rPr lang="en-US" sz="2800" b="1" dirty="0">
                <a:solidFill>
                  <a:srgbClr val="004F4F"/>
                </a:solidFill>
                <a:effectLst/>
                <a:latin typeface="Calibri" panose="020F0502020204030204" pitchFamily="34" charset="0"/>
              </a:rPr>
              <a:t>UKG Dimensions</a:t>
            </a:r>
            <a:endParaRPr lang="en-US" sz="2800" dirty="0">
              <a:effectLst/>
            </a:endParaRPr>
          </a:p>
        </p:txBody>
      </p:sp>
      <p:sp>
        <p:nvSpPr>
          <p:cNvPr id="20" name="Rectangle 19">
            <a:extLst>
              <a:ext uri="{FF2B5EF4-FFF2-40B4-BE49-F238E27FC236}">
                <a16:creationId xmlns:a16="http://schemas.microsoft.com/office/drawing/2014/main" id="{447FC9D9-780C-3307-6161-2112D8E878C5}"/>
              </a:ext>
            </a:extLst>
          </p:cNvPr>
          <p:cNvSpPr/>
          <p:nvPr/>
        </p:nvSpPr>
        <p:spPr>
          <a:xfrm>
            <a:off x="4069080" y="4379172"/>
            <a:ext cx="2026920" cy="30712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Click SSO Login</a:t>
            </a:r>
          </a:p>
        </p:txBody>
      </p:sp>
      <p:sp>
        <p:nvSpPr>
          <p:cNvPr id="21" name="Rectangle 20">
            <a:extLst>
              <a:ext uri="{FF2B5EF4-FFF2-40B4-BE49-F238E27FC236}">
                <a16:creationId xmlns:a16="http://schemas.microsoft.com/office/drawing/2014/main" id="{BAD9D4A4-BADB-0B27-C1B5-473B74F90008}"/>
              </a:ext>
            </a:extLst>
          </p:cNvPr>
          <p:cNvSpPr/>
          <p:nvPr/>
        </p:nvSpPr>
        <p:spPr>
          <a:xfrm>
            <a:off x="708913" y="611554"/>
            <a:ext cx="6354574" cy="1619538"/>
          </a:xfrm>
          <a:prstGeom prst="rect">
            <a:avLst/>
          </a:prstGeom>
          <a:solidFill>
            <a:srgbClr val="3D6B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FCD3456-AB8E-AEB1-2A5C-B1B14D22E2C0}"/>
              </a:ext>
            </a:extLst>
          </p:cNvPr>
          <p:cNvSpPr txBox="1"/>
          <p:nvPr/>
        </p:nvSpPr>
        <p:spPr>
          <a:xfrm>
            <a:off x="925830" y="957662"/>
            <a:ext cx="5852160" cy="830997"/>
          </a:xfrm>
          <a:prstGeom prst="rect">
            <a:avLst/>
          </a:prstGeom>
          <a:noFill/>
        </p:spPr>
        <p:txBody>
          <a:bodyPr wrap="square" rtlCol="0">
            <a:spAutoFit/>
          </a:bodyPr>
          <a:lstStyle/>
          <a:p>
            <a:pPr algn="ctr"/>
            <a:r>
              <a:rPr lang="en-US" sz="4800" dirty="0">
                <a:solidFill>
                  <a:schemeClr val="bg1"/>
                </a:solidFill>
              </a:rPr>
              <a:t>Web Access</a:t>
            </a:r>
          </a:p>
        </p:txBody>
      </p:sp>
    </p:spTree>
    <p:extLst>
      <p:ext uri="{BB962C8B-B14F-4D97-AF65-F5344CB8AC3E}">
        <p14:creationId xmlns:p14="http://schemas.microsoft.com/office/powerpoint/2010/main" val="1793028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8222B-B314-A2BB-45E5-A405FEA739D0}"/>
              </a:ext>
            </a:extLst>
          </p:cNvPr>
          <p:cNvSpPr>
            <a:spLocks noGrp="1"/>
          </p:cNvSpPr>
          <p:nvPr>
            <p:ph type="title"/>
          </p:nvPr>
        </p:nvSpPr>
        <p:spPr>
          <a:xfrm>
            <a:off x="838200" y="365125"/>
            <a:ext cx="10515600" cy="1325563"/>
          </a:xfrm>
        </p:spPr>
        <p:txBody>
          <a:bodyPr>
            <a:normAutofit/>
          </a:bodyPr>
          <a:lstStyle/>
          <a:p>
            <a:r>
              <a:rPr lang="en-US" dirty="0"/>
              <a:t>Supervisor’s Key Responsibilities</a:t>
            </a:r>
          </a:p>
        </p:txBody>
      </p:sp>
      <p:graphicFrame>
        <p:nvGraphicFramePr>
          <p:cNvPr id="4" name="Content Placeholder 3">
            <a:extLst>
              <a:ext uri="{FF2B5EF4-FFF2-40B4-BE49-F238E27FC236}">
                <a16:creationId xmlns:a16="http://schemas.microsoft.com/office/drawing/2014/main" id="{188381C2-A1B9-A18A-7C1E-0F80C57F4E60}"/>
              </a:ext>
            </a:extLst>
          </p:cNvPr>
          <p:cNvGraphicFramePr>
            <a:graphicFrameLocks noGrp="1"/>
          </p:cNvGraphicFramePr>
          <p:nvPr>
            <p:ph idx="1"/>
            <p:extLst>
              <p:ext uri="{D42A27DB-BD31-4B8C-83A1-F6EECF244321}">
                <p14:modId xmlns:p14="http://schemas.microsoft.com/office/powerpoint/2010/main" val="29509884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213226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E76356-40B9-9FC6-971F-19F8BA8B49A3}"/>
              </a:ext>
            </a:extLst>
          </p:cNvPr>
          <p:cNvSpPr>
            <a:spLocks noGrp="1"/>
          </p:cNvSpPr>
          <p:nvPr>
            <p:ph type="title"/>
          </p:nvPr>
        </p:nvSpPr>
        <p:spPr>
          <a:xfrm>
            <a:off x="587376" y="1048756"/>
            <a:ext cx="5075093" cy="2252127"/>
          </a:xfrm>
        </p:spPr>
        <p:txBody>
          <a:bodyPr wrap="square" anchor="t">
            <a:normAutofit/>
          </a:bodyPr>
          <a:lstStyle/>
          <a:p>
            <a:r>
              <a:rPr lang="en-US" b="1" dirty="0">
                <a:solidFill>
                  <a:schemeClr val="accent2">
                    <a:lumMod val="75000"/>
                  </a:schemeClr>
                </a:solidFill>
              </a:rPr>
              <a:t>Monitoring Attendance</a:t>
            </a:r>
          </a:p>
        </p:txBody>
      </p:sp>
      <p:sp>
        <p:nvSpPr>
          <p:cNvPr id="4" name="Text Placeholder 3">
            <a:extLst>
              <a:ext uri="{FF2B5EF4-FFF2-40B4-BE49-F238E27FC236}">
                <a16:creationId xmlns:a16="http://schemas.microsoft.com/office/drawing/2014/main" id="{3AC80983-0F9F-5022-4E5C-27CF57D8EB3E}"/>
              </a:ext>
            </a:extLst>
          </p:cNvPr>
          <p:cNvSpPr>
            <a:spLocks noGrp="1"/>
          </p:cNvSpPr>
          <p:nvPr>
            <p:ph type="body" sz="quarter" idx="13"/>
          </p:nvPr>
        </p:nvSpPr>
        <p:spPr>
          <a:xfrm>
            <a:off x="592282" y="2914650"/>
            <a:ext cx="5075093" cy="2894594"/>
          </a:xfrm>
        </p:spPr>
        <p:txBody>
          <a:bodyPr>
            <a:normAutofit/>
          </a:bodyPr>
          <a:lstStyle/>
          <a:p>
            <a:pPr algn="just">
              <a:spcAft>
                <a:spcPts val="600"/>
              </a:spcAft>
            </a:pPr>
            <a:r>
              <a:rPr lang="en-US" sz="2000" dirty="0"/>
              <a:t>Supervisors will be able to  regularly monitor attendance records in the UKG System. This includes checking in to identify unexcused absences and ensuring accurate timekeeping.</a:t>
            </a:r>
            <a:r>
              <a:rPr lang="en-US" sz="1050" dirty="0"/>
              <a:t>
</a:t>
            </a:r>
          </a:p>
        </p:txBody>
      </p:sp>
      <p:pic>
        <p:nvPicPr>
          <p:cNvPr id="8" name="Picture 7" descr="Person using computer">
            <a:extLst>
              <a:ext uri="{FF2B5EF4-FFF2-40B4-BE49-F238E27FC236}">
                <a16:creationId xmlns:a16="http://schemas.microsoft.com/office/drawing/2014/main" id="{FAA4210C-F233-0CA2-39DB-16ED960CD264}"/>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093546" y="1048759"/>
            <a:ext cx="5503719" cy="4760484"/>
          </a:xfrm>
          <a:prstGeom prst="rect">
            <a:avLst/>
          </a:prstGeom>
          <a:noFill/>
        </p:spPr>
      </p:pic>
    </p:spTree>
    <p:extLst>
      <p:ext uri="{BB962C8B-B14F-4D97-AF65-F5344CB8AC3E}">
        <p14:creationId xmlns:p14="http://schemas.microsoft.com/office/powerpoint/2010/main" val="17568681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Midnight">
  <a:themeElements>
    <a:clrScheme name="Custom 178">
      <a:dk1>
        <a:sysClr val="windowText" lastClr="000000"/>
      </a:dk1>
      <a:lt1>
        <a:sysClr val="window" lastClr="FFFFFF"/>
      </a:lt1>
      <a:dk2>
        <a:srgbClr val="7F7F7F"/>
      </a:dk2>
      <a:lt2>
        <a:srgbClr val="E8E8E8"/>
      </a:lt2>
      <a:accent1>
        <a:srgbClr val="0A0F29"/>
      </a:accent1>
      <a:accent2>
        <a:srgbClr val="1B4F8A"/>
      </a:accent2>
      <a:accent3>
        <a:srgbClr val="3878DB"/>
      </a:accent3>
      <a:accent4>
        <a:srgbClr val="467886"/>
      </a:accent4>
      <a:accent5>
        <a:srgbClr val="86B3BF"/>
      </a:accent5>
      <a:accent6>
        <a:srgbClr val="C7D6E1"/>
      </a:accent6>
      <a:hlink>
        <a:srgbClr val="467886"/>
      </a:hlink>
      <a:folHlink>
        <a:srgbClr val="96607D"/>
      </a:folHlink>
    </a:clrScheme>
    <a:fontScheme name="Custom 9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025CD90-FFB1-0B42-B1B3-8A3F76A7D75D}">
  <we:reference id="wa200005566" version="3.0.0.2" store="en-U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284</TotalTime>
  <Words>800</Words>
  <Application>Microsoft Office PowerPoint</Application>
  <PresentationFormat>Widescreen</PresentationFormat>
  <Paragraphs>89</Paragraphs>
  <Slides>20</Slides>
  <Notes>0</Notes>
  <HiddenSlides>0</HiddenSlides>
  <MMClips>3</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20</vt:i4>
      </vt:variant>
    </vt:vector>
  </HeadingPairs>
  <TitlesOfParts>
    <vt:vector size="26" baseType="lpstr">
      <vt:lpstr>Aptos</vt:lpstr>
      <vt:lpstr>Aptos Display</vt:lpstr>
      <vt:lpstr>Arial</vt:lpstr>
      <vt:lpstr>Calibri</vt:lpstr>
      <vt:lpstr>Office Theme</vt:lpstr>
      <vt:lpstr>Midnight</vt:lpstr>
      <vt:lpstr>Introduction to New Time &amp; Attendance System for SUPERVISORS</vt:lpstr>
      <vt:lpstr>Why are we changing? </vt:lpstr>
      <vt:lpstr>Advantages </vt:lpstr>
      <vt:lpstr>Where to register attendance? </vt:lpstr>
      <vt:lpstr>Registering the attendance in the terminal</vt:lpstr>
      <vt:lpstr>Location of the Terminals</vt:lpstr>
      <vt:lpstr>PowerPoint Presentation</vt:lpstr>
      <vt:lpstr>Supervisor’s Key Responsibilities</vt:lpstr>
      <vt:lpstr>Monitoring Attendance</vt:lpstr>
      <vt:lpstr>Approving Leave Requests</vt:lpstr>
      <vt:lpstr>Managing Timecards</vt:lpstr>
      <vt:lpstr>You will receive notifications to your email and/or mobile device </vt:lpstr>
      <vt:lpstr>UKG VIDEO TUTORIALS</vt:lpstr>
      <vt:lpstr>ACCESS EMPLOYEE TIMECARD: How to access employee Timecards </vt:lpstr>
      <vt:lpstr>COMMETS AND NOTES TO TIMECARD: How to add comments and notes  </vt:lpstr>
      <vt:lpstr>APPROVE A TIMECARD: How to confirm paycodes and approve an individual timecard </vt:lpstr>
      <vt:lpstr>REMEMBER</vt:lpstr>
      <vt:lpstr>Registration for the new system begins:</vt:lpstr>
      <vt:lpstr>IMPORTANT</vt:lpstr>
      <vt:lpstr>Contact for Queries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Idalia  Guzman Guzman</dc:creator>
  <cp:lastModifiedBy>MORA ORTIZ, DANIEL</cp:lastModifiedBy>
  <cp:revision>56</cp:revision>
  <dcterms:created xsi:type="dcterms:W3CDTF">2025-02-10T01:36:31Z</dcterms:created>
  <dcterms:modified xsi:type="dcterms:W3CDTF">2025-02-28T11:56:28Z</dcterms:modified>
</cp:coreProperties>
</file>